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3615-3EBA-401C-B45E-30B529CC95B1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E7B2-CB51-4C01-AB00-DDE7320233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4TIRANA</a:t>
            </a:r>
            <a:endParaRPr lang="en-US" sz="5400" b="1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057400"/>
            <a:ext cx="459812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8" t="3937" r="20747" b="15701"/>
          <a:stretch>
            <a:fillRect/>
          </a:stretch>
        </p:blipFill>
        <p:spPr bwMode="auto">
          <a:xfrm>
            <a:off x="4953000" y="1412875"/>
            <a:ext cx="37338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133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1143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Improve your </a:t>
            </a:r>
            <a:r>
              <a:rPr lang="en-US" sz="2000" b="1" dirty="0" err="1" smtClean="0"/>
              <a:t>neighbourhood</a:t>
            </a:r>
            <a:r>
              <a:rPr lang="en-US" sz="2000" b="1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4TIRANA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4TIRANA</dc:title>
  <dc:creator>Emiliano</dc:creator>
  <cp:lastModifiedBy>Emiliano</cp:lastModifiedBy>
  <cp:revision>3</cp:revision>
  <dcterms:created xsi:type="dcterms:W3CDTF">2016-01-30T15:44:04Z</dcterms:created>
  <dcterms:modified xsi:type="dcterms:W3CDTF">2016-01-30T16:12:00Z</dcterms:modified>
</cp:coreProperties>
</file>