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4660"/>
  </p:normalViewPr>
  <p:slideViewPr>
    <p:cSldViewPr>
      <p:cViewPr varScale="1">
        <p:scale>
          <a:sx n="70" d="100"/>
          <a:sy n="70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\Desktop\traffic_genius\mjete%20rrugore%20ne%20vi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\Desktop\traffic_genius\Tarifat%20e%20parkim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Mjete</a:t>
            </a:r>
            <a:r>
              <a:rPr lang="en-US" baseline="0"/>
              <a:t> rrugore nder vite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'[mjete rrugore ne vite.xlsx]mjet_tr_rrug_14'!$A$8:$A$29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'[mjete rrugore ne vite.xlsx]mjet_tr_rrug_14'!$G$8:$G$29</c:f>
              <c:numCache>
                <c:formatCode>0.00%</c:formatCode>
                <c:ptCount val="22"/>
                <c:pt idx="0">
                  <c:v>0.18641245268181364</c:v>
                </c:pt>
                <c:pt idx="1">
                  <c:v>-0.25871099385259216</c:v>
                </c:pt>
                <c:pt idx="2">
                  <c:v>4.0850675877062261E-3</c:v>
                </c:pt>
                <c:pt idx="3">
                  <c:v>0.10230487166055527</c:v>
                </c:pt>
                <c:pt idx="4">
                  <c:v>0.15003405724785757</c:v>
                </c:pt>
                <c:pt idx="5">
                  <c:v>2.7183008381484977E-2</c:v>
                </c:pt>
                <c:pt idx="6">
                  <c:v>0.24696274841097435</c:v>
                </c:pt>
                <c:pt idx="7">
                  <c:v>0.16435999182716607</c:v>
                </c:pt>
                <c:pt idx="8">
                  <c:v>8.0369429692911568E-2</c:v>
                </c:pt>
                <c:pt idx="9">
                  <c:v>0.12800379561794198</c:v>
                </c:pt>
                <c:pt idx="10">
                  <c:v>4.073876188419142E-2</c:v>
                </c:pt>
                <c:pt idx="11">
                  <c:v>3.642063411153023E-2</c:v>
                </c:pt>
                <c:pt idx="12">
                  <c:v>0.12538687182729971</c:v>
                </c:pt>
                <c:pt idx="13">
                  <c:v>9.13977655479839E-2</c:v>
                </c:pt>
                <c:pt idx="14">
                  <c:v>8.1326903605567089E-2</c:v>
                </c:pt>
                <c:pt idx="15">
                  <c:v>5.2692694281331005E-2</c:v>
                </c:pt>
                <c:pt idx="16">
                  <c:v>5.5057904774348528E-2</c:v>
                </c:pt>
                <c:pt idx="17">
                  <c:v>-2.2062763608824153E-2</c:v>
                </c:pt>
                <c:pt idx="18">
                  <c:v>-3.9315294341120577E-2</c:v>
                </c:pt>
                <c:pt idx="19">
                  <c:v>0.13046630416872632</c:v>
                </c:pt>
                <c:pt idx="20">
                  <c:v>1.5405245407577497E-2</c:v>
                </c:pt>
                <c:pt idx="21">
                  <c:v>0.15291659857515758</c:v>
                </c:pt>
              </c:numCache>
            </c:numRef>
          </c:val>
          <c:smooth val="0"/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'[mjete rrugore ne vite.xlsx]mjet_tr_rrug_14'!$A$8:$A$29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'[mjete rrugore ne vite.xlsx]mjet_tr_rrug_14'!$G$8</c:f>
              <c:numCache>
                <c:formatCode>0.00%</c:formatCode>
                <c:ptCount val="1"/>
                <c:pt idx="0">
                  <c:v>0.18641245268181364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234640"/>
        <c:axId val="125939880"/>
      </c:lineChart>
      <c:catAx>
        <c:axId val="12623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5939880"/>
        <c:crosses val="autoZero"/>
        <c:auto val="1"/>
        <c:lblAlgn val="ctr"/>
        <c:lblOffset val="100"/>
        <c:noMultiLvlLbl val="0"/>
      </c:catAx>
      <c:valAx>
        <c:axId val="1259398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623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'[Tarifat e parkimit.xlsx]2014-2018'!$B$9:$B$12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'[Tarifat e parkimit.xlsx]2014-2018'!$C$9:$C$12</c:f>
              <c:numCache>
                <c:formatCode>0.00%</c:formatCode>
                <c:ptCount val="4"/>
                <c:pt idx="0">
                  <c:v>0.64956874171432466</c:v>
                </c:pt>
                <c:pt idx="1">
                  <c:v>1.6784518548279095</c:v>
                </c:pt>
                <c:pt idx="2">
                  <c:v>7.3333333333333334E-2</c:v>
                </c:pt>
                <c:pt idx="3">
                  <c:v>0.10248447204968944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81424"/>
        <c:axId val="175895624"/>
      </c:scatterChart>
      <c:valAx>
        <c:axId val="17578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895624"/>
        <c:crosses val="autoZero"/>
        <c:crossBetween val="midCat"/>
        <c:minorUnit val="1"/>
      </c:valAx>
      <c:valAx>
        <c:axId val="1758956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5781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0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0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6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2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9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23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Analiza</a:t>
            </a:r>
            <a:r>
              <a:rPr lang="en-US" b="1" dirty="0" smtClean="0"/>
              <a:t> </a:t>
            </a:r>
            <a:r>
              <a:rPr lang="en-US" b="1" dirty="0" err="1" smtClean="0"/>
              <a:t>Financiare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889994"/>
              </p:ext>
            </p:extLst>
          </p:nvPr>
        </p:nvGraphicFramePr>
        <p:xfrm>
          <a:off x="1143000" y="1600200"/>
          <a:ext cx="6705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49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err="1" smtClean="0"/>
              <a:t>Faleminderit</a:t>
            </a:r>
            <a:r>
              <a:rPr lang="en-US" dirty="0" smtClean="0"/>
              <a:t>!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95022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Hack Your Traffic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aplikacion</a:t>
            </a:r>
            <a:r>
              <a:rPr lang="en-US" dirty="0" smtClean="0"/>
              <a:t> mobile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gjendjen</a:t>
            </a:r>
            <a:r>
              <a:rPr lang="en-US" dirty="0" smtClean="0"/>
              <a:t> e </a:t>
            </a:r>
            <a:r>
              <a:rPr lang="en-US" dirty="0" err="1" smtClean="0"/>
              <a:t>trafikut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7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Problemi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Trafiku i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rënduar është një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problem i evidentuar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më shumë 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media apo portale online duke mos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mundësuar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statistika konkrete.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orare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ndryshme,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ditë 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ndryshme ka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rëndim 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trafikut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pjesë 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ndryshme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kryeqytetit. Pse vjen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rëndimi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i trafikut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Tiranë?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Statistikat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përgjithësuese për gjithë Shqipërinë tregojnë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se ka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një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rritje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mjeteve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rrugore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09806"/>
              </p:ext>
            </p:extLst>
          </p:nvPr>
        </p:nvGraphicFramePr>
        <p:xfrm>
          <a:off x="1828800" y="3429000"/>
          <a:ext cx="539115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390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Propozimi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2743199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Ndërhyrja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Krijimi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dhënave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trafikur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nëpërmjet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kontributit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përdoruesve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qytetarëve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Mënyra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ndërhyrjes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aplikacion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bëjë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raportimin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trafikut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nxehta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Qëllimi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Lehtësimi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trafikur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duke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optimizuar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rrugën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drejt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destinacioneve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anashkaluar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trafikun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2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Propozimi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Palët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interesuara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Open data 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Bashkia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Si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palë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kryesore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përfshirë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projekt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bërë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vlerësimit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pikë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kontribuesit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krijimin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dhënave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kohë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Qytetarët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Si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përfituesit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kryesorë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aplikacion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Kontribuesit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kryesor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krijimin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dhënave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Ekspertët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fushës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Aksesojnë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lehtësisht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dhënat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krijuar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raporte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politika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ndërhyrje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mundshmë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rrugor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transportit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përmirësuar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situatën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3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Veprimet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Hack your traffic"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është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idea e projektit. Ku konsiston?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është një mundësi për 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krijuar zgjidhje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trafikun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qytetin 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Tiranës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fillimisht dhe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qytete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tjera paralelisht. Pra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çfarë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do realizohet konkretisht?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Krijimi i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një aplikacioni. Çfarë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realizon aplikacioni? Aplikacioni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bën 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mundur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që gjatë udhëtimit 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zona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Tiranës 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merret informacion nga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qytetarët nëse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ka apo jo trafik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atë zonë.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Duke i pyetur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lidhje me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praninë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apo jo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trafikut,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mundëson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dy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elementë: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Merr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dhëna në kohë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reale mbi trafikun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zona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ndryshme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Tiranës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dhe i jep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përdoruesit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opsionin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që të zgjedhë një rrugë tjetër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Veprimet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Çdo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përdorues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mund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regjistrohet me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anë të targës së makinës së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Krijimi i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këtij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aplikacioni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mundëson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pasurimin me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të dhëna në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lidhje me trafikun.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fund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çdo dite mund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të përpunohen të dhëna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mbi zonat me trafik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më të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madh(Harta çdo fund dite), oraret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më të rënduara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, akoma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më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tej edhe muajt, festat, sezonet etj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Për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çdo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përdorues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do propozohet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një përfitim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ekonomik.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Nëse përdoruesit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e aplikacionit do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japin informacion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lidhje me zonat me trafik, mund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të bëhet pë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r ta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një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sistem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vlerësimi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pikë,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duke </a:t>
            </a:r>
            <a:r>
              <a:rPr lang="sq-AL" sz="2400" dirty="0" smtClean="0">
                <a:latin typeface="Times New Roman" pitchFamily="18" charset="0"/>
                <a:cs typeface="Times New Roman" pitchFamily="18" charset="0"/>
              </a:rPr>
              <a:t>përfituar </a:t>
            </a:r>
            <a:r>
              <a:rPr lang="sq-AL" sz="2400" dirty="0">
                <a:latin typeface="Times New Roman" pitchFamily="18" charset="0"/>
                <a:cs typeface="Times New Roman" pitchFamily="18" charset="0"/>
              </a:rPr>
              <a:t>parkim falas.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8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Përfitimet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Furnizimi me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dhëna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që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do i jepet kompanive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përgjegjëse 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mbarvajtjen e trafikut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që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akoma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më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tej mund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sjellin edhe zgjidhje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zona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caktuara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Informim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 qytetarët që udhëtojnë,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ata do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kenë një hartë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dhëna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historike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dhëna për kërkim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shkencor.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shumë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shtete ka studime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që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lidhin trafikun me stresin, me impaktin financiar etj,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Shqipëri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ka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mungesë 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dhenash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 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krijuar modele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tilla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Përfitim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financiar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 përdorues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që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mund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marrin ulje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për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parkimet 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sz="2000" dirty="0">
                <a:latin typeface="Times New Roman" pitchFamily="18" charset="0"/>
                <a:cs typeface="Times New Roman" pitchFamily="18" charset="0"/>
              </a:rPr>
              <a:t>qytetin e tyre.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5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Analiza</a:t>
            </a:r>
            <a:r>
              <a:rPr lang="en-US" b="1" dirty="0" smtClean="0"/>
              <a:t> </a:t>
            </a:r>
            <a:r>
              <a:rPr lang="en-US" b="1" dirty="0" err="1" smtClean="0"/>
              <a:t>Financiare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q-AL" dirty="0">
                <a:latin typeface="Times New Roman" pitchFamily="18" charset="0"/>
                <a:cs typeface="Times New Roman" pitchFamily="18" charset="0"/>
              </a:rPr>
              <a:t>Duke analizuar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të dhënat në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lidhje me koston e parkimit, kemi menduar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që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aplikacioni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të ketë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edhe impaktin financiar. Nga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një analizë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thjeshtë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Mesatarja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e parkimit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 një ditë të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caktuar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orare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ndryshme shkon 572.86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ekë. Ndëkohë nëse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marrim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 analizë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paketat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variojnë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nga 12300 deri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132000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lekë.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Nëse bëjmë një bazë të thjeshtë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krahasimi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të pagës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mesatare dhe mesatares mujore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që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paguan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një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individ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qytetin e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Tiranës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, mesatarisht 26.27% e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pagës së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tij mujore shkon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për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parkim.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Aplikacioni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mundësojë që individët të përfitojnë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deri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uljen e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kësaj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vlere.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dirty="0">
                <a:latin typeface="Times New Roman" pitchFamily="18" charset="0"/>
                <a:cs typeface="Times New Roman" pitchFamily="18" charset="0"/>
              </a:rPr>
              <a:t>Propozimi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për të përfituar në varësi të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intervaleve: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q-AL" dirty="0">
                <a:latin typeface="Times New Roman" pitchFamily="18" charset="0"/>
                <a:cs typeface="Times New Roman" pitchFamily="18" charset="0"/>
              </a:rPr>
              <a:t>10-50 raportime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muaj, raportime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të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kthyera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në pikë,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orë.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6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672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Hack Your Traffic</vt:lpstr>
      <vt:lpstr>Problemi</vt:lpstr>
      <vt:lpstr>Propozimi</vt:lpstr>
      <vt:lpstr>Propozimi</vt:lpstr>
      <vt:lpstr>Veprimet</vt:lpstr>
      <vt:lpstr>Veprimet</vt:lpstr>
      <vt:lpstr>Përfitimet</vt:lpstr>
      <vt:lpstr>Analiza Financiare</vt:lpstr>
      <vt:lpstr>Analiza Financiare</vt:lpstr>
      <vt:lpstr>Faleminderit!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 Your Traffic</dc:title>
  <dc:creator>Ani Shtylla</dc:creator>
  <cp:lastModifiedBy>User</cp:lastModifiedBy>
  <cp:revision>8</cp:revision>
  <dcterms:created xsi:type="dcterms:W3CDTF">2006-08-16T00:00:00Z</dcterms:created>
  <dcterms:modified xsi:type="dcterms:W3CDTF">2017-03-25T15:30:44Z</dcterms:modified>
</cp:coreProperties>
</file>