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#</a:t>
            </a:r>
            <a:r>
              <a:rPr lang="it-IT" dirty="0" err="1" smtClean="0"/>
              <a:t>Hackathon</a:t>
            </a:r>
            <a:r>
              <a:rPr lang="it-IT" dirty="0"/>
              <a:t> </a:t>
            </a:r>
            <a:r>
              <a:rPr lang="it-IT" dirty="0" smtClean="0"/>
              <a:t>Albania 2017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/>
              <a:t>Creathon</a:t>
            </a:r>
            <a:r>
              <a:rPr lang="it-IT" dirty="0" smtClean="0"/>
              <a:t> Group </a:t>
            </a:r>
          </a:p>
          <a:p>
            <a:r>
              <a:rPr lang="it-IT" dirty="0" smtClean="0"/>
              <a:t>Bora </a:t>
            </a:r>
            <a:r>
              <a:rPr lang="it-IT" dirty="0" err="1" smtClean="0"/>
              <a:t>Senko</a:t>
            </a:r>
            <a:r>
              <a:rPr lang="it-IT" dirty="0" smtClean="0"/>
              <a:t> , </a:t>
            </a:r>
            <a:r>
              <a:rPr lang="it-IT" dirty="0" err="1" smtClean="0"/>
              <a:t>Inva</a:t>
            </a:r>
            <a:r>
              <a:rPr lang="it-IT" dirty="0" smtClean="0"/>
              <a:t> </a:t>
            </a:r>
            <a:r>
              <a:rPr lang="it-IT" dirty="0" err="1" smtClean="0"/>
              <a:t>Hasanaliaj</a:t>
            </a:r>
            <a:r>
              <a:rPr lang="it-IT" dirty="0" smtClean="0"/>
              <a:t> , </a:t>
            </a:r>
            <a:r>
              <a:rPr lang="it-IT" dirty="0" err="1" smtClean="0"/>
              <a:t>Merilin</a:t>
            </a:r>
            <a:r>
              <a:rPr lang="it-IT" dirty="0" smtClean="0"/>
              <a:t> Tota, </a:t>
            </a:r>
            <a:r>
              <a:rPr lang="it-IT" dirty="0" err="1" smtClean="0"/>
              <a:t>Xheni</a:t>
            </a:r>
            <a:r>
              <a:rPr lang="it-IT" dirty="0" smtClean="0"/>
              <a:t> </a:t>
            </a:r>
            <a:r>
              <a:rPr lang="it-IT" dirty="0" err="1" smtClean="0"/>
              <a:t>Beqiri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141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03" y="2257206"/>
            <a:ext cx="6726169" cy="3786626"/>
          </a:xfrm>
        </p:spPr>
      </p:pic>
    </p:spTree>
    <p:extLst>
      <p:ext uri="{BB962C8B-B14F-4D97-AF65-F5344CB8AC3E}">
        <p14:creationId xmlns:p14="http://schemas.microsoft.com/office/powerpoint/2010/main" val="111490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Tema: </a:t>
            </a:r>
            <a:r>
              <a:rPr lang="it-IT" dirty="0" err="1" smtClean="0"/>
              <a:t>Aplikacion</a:t>
            </a:r>
            <a:r>
              <a:rPr lang="it-IT" dirty="0" smtClean="0"/>
              <a:t> </a:t>
            </a:r>
            <a:r>
              <a:rPr lang="it-IT" dirty="0" err="1" smtClean="0"/>
              <a:t>orientues</a:t>
            </a:r>
            <a:r>
              <a:rPr lang="it-IT" dirty="0"/>
              <a:t> </a:t>
            </a:r>
            <a:r>
              <a:rPr lang="it-IT" dirty="0" err="1" smtClean="0"/>
              <a:t>dhe</a:t>
            </a:r>
            <a:r>
              <a:rPr lang="it-IT" dirty="0" smtClean="0"/>
              <a:t> </a:t>
            </a:r>
            <a:r>
              <a:rPr lang="it-IT" dirty="0" err="1" smtClean="0"/>
              <a:t>keshillues</a:t>
            </a:r>
            <a:r>
              <a:rPr lang="it-IT" dirty="0" smtClean="0"/>
              <a:t> per </a:t>
            </a:r>
            <a:r>
              <a:rPr lang="it-IT" dirty="0" err="1" smtClean="0"/>
              <a:t>maturen</a:t>
            </a:r>
            <a:r>
              <a:rPr lang="it-IT" dirty="0" smtClean="0"/>
              <a:t> </a:t>
            </a:r>
            <a:r>
              <a:rPr lang="it-IT" dirty="0" err="1" smtClean="0"/>
              <a:t>shteterore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Qellimi</a:t>
            </a:r>
            <a:r>
              <a:rPr lang="it-IT" dirty="0" smtClean="0"/>
              <a:t> i </a:t>
            </a:r>
            <a:r>
              <a:rPr lang="it-IT" dirty="0" err="1" smtClean="0"/>
              <a:t>ketij</a:t>
            </a:r>
            <a:r>
              <a:rPr lang="it-IT" dirty="0" smtClean="0"/>
              <a:t> </a:t>
            </a:r>
            <a:r>
              <a:rPr lang="it-IT" dirty="0" err="1" smtClean="0"/>
              <a:t>aplikacioni</a:t>
            </a:r>
            <a:r>
              <a:rPr lang="it-IT" dirty="0" smtClean="0"/>
              <a:t>  </a:t>
            </a:r>
            <a:r>
              <a:rPr lang="it-IT" dirty="0" err="1" smtClean="0"/>
              <a:t>eshte</a:t>
            </a:r>
            <a:r>
              <a:rPr lang="it-IT" dirty="0" smtClean="0"/>
              <a:t> </a:t>
            </a:r>
            <a:r>
              <a:rPr lang="it-IT" dirty="0" err="1" smtClean="0"/>
              <a:t>qe</a:t>
            </a:r>
            <a:r>
              <a:rPr lang="it-IT" dirty="0" smtClean="0"/>
              <a:t> te </a:t>
            </a:r>
            <a:r>
              <a:rPr lang="it-IT" dirty="0" err="1" smtClean="0"/>
              <a:t>qartesoje</a:t>
            </a:r>
            <a:r>
              <a:rPr lang="it-IT" dirty="0" smtClean="0"/>
              <a:t> </a:t>
            </a:r>
            <a:r>
              <a:rPr lang="it-IT" dirty="0" err="1" smtClean="0"/>
              <a:t>maturantet</a:t>
            </a:r>
            <a:r>
              <a:rPr lang="it-IT" dirty="0" smtClean="0"/>
              <a:t> </a:t>
            </a:r>
            <a:r>
              <a:rPr lang="it-IT" dirty="0" err="1" smtClean="0"/>
              <a:t>mbi</a:t>
            </a:r>
            <a:r>
              <a:rPr lang="it-IT" dirty="0" smtClean="0"/>
              <a:t> </a:t>
            </a:r>
            <a:r>
              <a:rPr lang="it-IT" dirty="0" err="1" smtClean="0"/>
              <a:t>zgjedhjet</a:t>
            </a:r>
            <a:r>
              <a:rPr lang="it-IT" dirty="0" smtClean="0"/>
              <a:t> e </a:t>
            </a:r>
            <a:r>
              <a:rPr lang="it-IT" dirty="0" err="1" smtClean="0"/>
              <a:t>programeve</a:t>
            </a:r>
            <a:r>
              <a:rPr lang="it-IT" dirty="0" smtClean="0"/>
              <a:t> te </a:t>
            </a:r>
            <a:r>
              <a:rPr lang="it-IT" dirty="0" err="1" smtClean="0"/>
              <a:t>studimit</a:t>
            </a:r>
            <a:r>
              <a:rPr lang="it-IT" dirty="0" smtClean="0"/>
              <a:t> </a:t>
            </a:r>
            <a:r>
              <a:rPr lang="it-IT" dirty="0" err="1" smtClean="0"/>
              <a:t>dhe</a:t>
            </a:r>
            <a:r>
              <a:rPr lang="it-IT" dirty="0" smtClean="0"/>
              <a:t> </a:t>
            </a:r>
            <a:r>
              <a:rPr lang="it-IT" dirty="0" err="1" smtClean="0"/>
              <a:t>procesin</a:t>
            </a:r>
            <a:r>
              <a:rPr lang="it-IT" dirty="0" smtClean="0"/>
              <a:t> e </a:t>
            </a:r>
            <a:r>
              <a:rPr lang="it-IT" dirty="0" err="1" smtClean="0"/>
              <a:t>aplikimit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Nepermjet</a:t>
            </a:r>
            <a:r>
              <a:rPr lang="it-IT" dirty="0" smtClean="0"/>
              <a:t> </a:t>
            </a:r>
            <a:r>
              <a:rPr lang="it-IT" dirty="0" err="1" smtClean="0"/>
              <a:t>ketij</a:t>
            </a:r>
            <a:r>
              <a:rPr lang="it-IT" dirty="0" smtClean="0"/>
              <a:t> </a:t>
            </a:r>
            <a:r>
              <a:rPr lang="it-IT" dirty="0" err="1" smtClean="0"/>
              <a:t>aplikacioni</a:t>
            </a:r>
            <a:r>
              <a:rPr lang="it-IT" dirty="0" smtClean="0"/>
              <a:t> </a:t>
            </a:r>
            <a:r>
              <a:rPr lang="it-IT" dirty="0" err="1" smtClean="0"/>
              <a:t>ata</a:t>
            </a:r>
            <a:r>
              <a:rPr lang="it-IT" dirty="0" smtClean="0"/>
              <a:t> do te </a:t>
            </a:r>
            <a:r>
              <a:rPr lang="it-IT" dirty="0" err="1" smtClean="0"/>
              <a:t>kene</a:t>
            </a:r>
            <a:r>
              <a:rPr lang="it-IT" dirty="0" smtClean="0"/>
              <a:t> ne </a:t>
            </a:r>
            <a:r>
              <a:rPr lang="it-IT" dirty="0" err="1" smtClean="0"/>
              <a:t>dispozicion</a:t>
            </a:r>
            <a:r>
              <a:rPr lang="it-IT" dirty="0" smtClean="0"/>
              <a:t> te </a:t>
            </a:r>
            <a:r>
              <a:rPr lang="it-IT" dirty="0" err="1" smtClean="0"/>
              <a:t>gjithe</a:t>
            </a:r>
            <a:r>
              <a:rPr lang="it-IT" dirty="0" smtClean="0"/>
              <a:t> </a:t>
            </a:r>
            <a:r>
              <a:rPr lang="it-IT" dirty="0" err="1" smtClean="0"/>
              <a:t>materialin</a:t>
            </a:r>
            <a:r>
              <a:rPr lang="it-IT" dirty="0" smtClean="0"/>
              <a:t> e </a:t>
            </a:r>
            <a:r>
              <a:rPr lang="it-IT" dirty="0" err="1" smtClean="0"/>
              <a:t>nevojshem</a:t>
            </a:r>
            <a:r>
              <a:rPr lang="it-IT" dirty="0" smtClean="0"/>
              <a:t> </a:t>
            </a:r>
            <a:r>
              <a:rPr lang="it-IT" dirty="0" err="1" smtClean="0"/>
              <a:t>dhe</a:t>
            </a:r>
            <a:r>
              <a:rPr lang="it-IT" dirty="0" smtClean="0"/>
              <a:t> </a:t>
            </a:r>
            <a:r>
              <a:rPr lang="it-IT" dirty="0" err="1" smtClean="0"/>
              <a:t>mundesi</a:t>
            </a:r>
            <a:r>
              <a:rPr lang="it-IT" dirty="0" smtClean="0"/>
              <a:t> </a:t>
            </a:r>
            <a:r>
              <a:rPr lang="it-IT" dirty="0" err="1" smtClean="0"/>
              <a:t>komunikimi</a:t>
            </a:r>
            <a:r>
              <a:rPr lang="it-IT" dirty="0" smtClean="0"/>
              <a:t> ne </a:t>
            </a:r>
            <a:r>
              <a:rPr lang="it-IT" dirty="0" err="1" smtClean="0"/>
              <a:t>kohe</a:t>
            </a:r>
            <a:r>
              <a:rPr lang="it-IT" dirty="0" smtClean="0"/>
              <a:t> reale me </a:t>
            </a:r>
            <a:r>
              <a:rPr lang="it-IT" dirty="0" err="1"/>
              <a:t>M</a:t>
            </a:r>
            <a:r>
              <a:rPr lang="it-IT" dirty="0" err="1" smtClean="0"/>
              <a:t>inistrine</a:t>
            </a:r>
            <a:r>
              <a:rPr lang="it-IT" dirty="0" smtClean="0"/>
              <a:t> e </a:t>
            </a:r>
            <a:r>
              <a:rPr lang="it-IT" dirty="0" err="1" smtClean="0"/>
              <a:t>Arsimit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990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Faqja</a:t>
            </a:r>
            <a:r>
              <a:rPr lang="it-IT" dirty="0" smtClean="0"/>
              <a:t> </a:t>
            </a:r>
            <a:r>
              <a:rPr lang="it-IT" dirty="0" err="1" smtClean="0"/>
              <a:t>kryesore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96" y="2052638"/>
            <a:ext cx="3001662" cy="4195762"/>
          </a:xfrm>
        </p:spPr>
      </p:pic>
    </p:spTree>
    <p:extLst>
      <p:ext uri="{BB962C8B-B14F-4D97-AF65-F5344CB8AC3E}">
        <p14:creationId xmlns:p14="http://schemas.microsoft.com/office/powerpoint/2010/main" val="62958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95" y="2052638"/>
            <a:ext cx="2475185" cy="4195762"/>
          </a:xfrm>
        </p:spPr>
      </p:pic>
    </p:spTree>
    <p:extLst>
      <p:ext uri="{BB962C8B-B14F-4D97-AF65-F5344CB8AC3E}">
        <p14:creationId xmlns:p14="http://schemas.microsoft.com/office/powerpoint/2010/main" val="1617468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95" y="2052638"/>
            <a:ext cx="2475185" cy="4195762"/>
          </a:xfrm>
        </p:spPr>
      </p:pic>
    </p:spTree>
    <p:extLst>
      <p:ext uri="{BB962C8B-B14F-4D97-AF65-F5344CB8AC3E}">
        <p14:creationId xmlns:p14="http://schemas.microsoft.com/office/powerpoint/2010/main" val="326205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95" y="2052638"/>
            <a:ext cx="2475185" cy="4195762"/>
          </a:xfrm>
        </p:spPr>
      </p:pic>
    </p:spTree>
    <p:extLst>
      <p:ext uri="{BB962C8B-B14F-4D97-AF65-F5344CB8AC3E}">
        <p14:creationId xmlns:p14="http://schemas.microsoft.com/office/powerpoint/2010/main" val="331873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95" y="2052638"/>
            <a:ext cx="2475185" cy="4195762"/>
          </a:xfrm>
        </p:spPr>
      </p:pic>
    </p:spTree>
    <p:extLst>
      <p:ext uri="{BB962C8B-B14F-4D97-AF65-F5344CB8AC3E}">
        <p14:creationId xmlns:p14="http://schemas.microsoft.com/office/powerpoint/2010/main" val="220193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295" y="2052638"/>
            <a:ext cx="2475185" cy="4195762"/>
          </a:xfrm>
        </p:spPr>
      </p:pic>
    </p:spTree>
    <p:extLst>
      <p:ext uri="{BB962C8B-B14F-4D97-AF65-F5344CB8AC3E}">
        <p14:creationId xmlns:p14="http://schemas.microsoft.com/office/powerpoint/2010/main" val="292438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88" y="2052638"/>
            <a:ext cx="2336200" cy="4195762"/>
          </a:xfrm>
        </p:spPr>
      </p:pic>
    </p:spTree>
    <p:extLst>
      <p:ext uri="{BB962C8B-B14F-4D97-AF65-F5344CB8AC3E}">
        <p14:creationId xmlns:p14="http://schemas.microsoft.com/office/powerpoint/2010/main" val="3961685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</TotalTime>
  <Words>73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Ione</vt:lpstr>
      <vt:lpstr>#Hackathon Albania 2017 </vt:lpstr>
      <vt:lpstr>Tema: Aplikacion orientues dhe keshillues per maturen shteterore</vt:lpstr>
      <vt:lpstr>Faqja kryesore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#Hackathon Albania 2017</dc:title>
  <dc:creator>Proprietario</dc:creator>
  <cp:lastModifiedBy>Proprietario</cp:lastModifiedBy>
  <cp:revision>4</cp:revision>
  <dcterms:created xsi:type="dcterms:W3CDTF">2017-03-25T14:41:18Z</dcterms:created>
  <dcterms:modified xsi:type="dcterms:W3CDTF">2017-03-25T15:21:45Z</dcterms:modified>
</cp:coreProperties>
</file>