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ndmbajtësi i kokës së faqe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Vendmbajtësi i datë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E12D7-0C31-4F44-A86F-4C30D2F5642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4" name="Vendmbajtësi i imazhit të pamjes rrëshqitës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Vendmbajtësi i shënimev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sq-AL"/>
          </a:p>
        </p:txBody>
      </p:sp>
      <p:sp>
        <p:nvSpPr>
          <p:cNvPr id="6" name="Vendmbajtësi i fundit të faqe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Vendmbajtësi i numrit të pamjes rrëshqitës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30C1-4880-49FA-A6F1-26BA1E90E113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763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ndmbajtësi i imazhit të pamjes rrëshqitës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Vendmbajtësi i shënimev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Vendmbajtësi i numrit të pamjes rrëshqitës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30C1-4880-49FA-A6F1-26BA1E90E113}" type="slidenum">
              <a:rPr lang="sq-AL" smtClean="0"/>
              <a:t>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1323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li i  pam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q-AL" smtClean="0"/>
              <a:t>Kliko ta redaktosh stilin e modelit të nëntitullit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4618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zhi panoramik me emër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q-AL" smtClean="0"/>
              <a:t>Kliko ikonën për të shtuar imazhin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4712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li dhe emërt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69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 me emër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q-AL" smtClean="0"/>
              <a:t>Kliko të redaktosh stilin e modelit të tekstit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79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e em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6018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3187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a imaz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q-AL" smtClean="0"/>
              <a:t>Kliko ikonën për të shtuar imazhin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q-AL" smtClean="0"/>
              <a:t>Kliko ikonën për të shtuar imazhin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q-AL" smtClean="0"/>
              <a:t>Kliko ikonën për të shtuar imazhin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0769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l dhe tekst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2164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l vertikal dh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3351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l dhe përmbaj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3300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ka e faqes së seksi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2827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y përmbaj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6383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raha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6449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etëm titu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1138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 zbrazë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0224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ërmbajtja me emërti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475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zhi me emërtim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q-AL" smtClean="0"/>
              <a:t>Kliko ikonën për të shtuar imazhin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q-AL" smtClean="0"/>
              <a:t>Kliko të redaktosh stilin e modelit të tekstit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5992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q-AL" smtClean="0"/>
              <a:t>Kliko të redaktosh stil të titullit të modelit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q-AL" smtClean="0"/>
              <a:t>Kliko të redaktosh stilin e modelit të tekstit</a:t>
            </a:r>
          </a:p>
          <a:p>
            <a:pPr lvl="1"/>
            <a:r>
              <a:rPr lang="sq-AL" smtClean="0"/>
              <a:t>Niveli i dytë</a:t>
            </a:r>
          </a:p>
          <a:p>
            <a:pPr lvl="2"/>
            <a:r>
              <a:rPr lang="sq-AL" smtClean="0"/>
              <a:t>Niveli i tretë</a:t>
            </a:r>
          </a:p>
          <a:p>
            <a:pPr lvl="3"/>
            <a:r>
              <a:rPr lang="sq-AL" smtClean="0"/>
              <a:t>Niveli i katërt</a:t>
            </a:r>
          </a:p>
          <a:p>
            <a:pPr lvl="4"/>
            <a:r>
              <a:rPr lang="sq-AL" smtClean="0"/>
              <a:t>Niveli i pestë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57EA3E-5873-4BF5-AE04-720CE46C774D}" type="datetimeFigureOut">
              <a:rPr lang="sq-AL" smtClean="0"/>
              <a:t>30.1.2016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1DDD-5227-41EE-9B6A-7B5B5028EFEF}" type="slidenum">
              <a:rPr lang="sq-AL" smtClean="0"/>
              <a:t>‹Nr.›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71097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li 1"/>
          <p:cNvSpPr>
            <a:spLocks noGrp="1"/>
          </p:cNvSpPr>
          <p:nvPr>
            <p:ph type="ctrTitle"/>
          </p:nvPr>
        </p:nvSpPr>
        <p:spPr>
          <a:xfrm>
            <a:off x="2209585" y="533400"/>
            <a:ext cx="8825658" cy="3329581"/>
          </a:xfrm>
        </p:spPr>
        <p:txBody>
          <a:bodyPr/>
          <a:lstStyle/>
          <a:p>
            <a:pPr algn="ctr"/>
            <a:r>
              <a:rPr lang="sq-AL" sz="8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</a:t>
            </a:r>
            <a:endParaRPr lang="sq-AL" sz="96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Nëntitulli 2"/>
          <p:cNvSpPr>
            <a:spLocks noGrp="1"/>
          </p:cNvSpPr>
          <p:nvPr>
            <p:ph type="subTitle" idx="1"/>
          </p:nvPr>
        </p:nvSpPr>
        <p:spPr>
          <a:xfrm>
            <a:off x="1909335" y="3862981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sq-AL" sz="3200" dirty="0" err="1" smtClean="0">
                <a:solidFill>
                  <a:schemeClr val="tx1"/>
                </a:solidFill>
              </a:rPr>
              <a:t>Matching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STUDENTS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with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THEIR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best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chance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of</a:t>
            </a:r>
            <a:r>
              <a:rPr lang="sq-AL" sz="3200" dirty="0" smtClean="0">
                <a:solidFill>
                  <a:schemeClr val="tx1"/>
                </a:solidFill>
              </a:rPr>
              <a:t> </a:t>
            </a:r>
            <a:r>
              <a:rPr lang="sq-AL" sz="3200" dirty="0" err="1" smtClean="0">
                <a:solidFill>
                  <a:schemeClr val="tx1"/>
                </a:solidFill>
              </a:rPr>
              <a:t>employment</a:t>
            </a:r>
            <a:endParaRPr lang="sq-AL" sz="3200" dirty="0">
              <a:solidFill>
                <a:schemeClr val="tx1"/>
              </a:solidFill>
            </a:endParaRPr>
          </a:p>
        </p:txBody>
      </p:sp>
      <p:pic>
        <p:nvPicPr>
          <p:cNvPr id="4" name="Imaz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35" y="2693983"/>
            <a:ext cx="976824" cy="9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z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72" y="903978"/>
            <a:ext cx="3043874" cy="5414037"/>
          </a:xfrm>
          <a:prstGeom prst="rect">
            <a:avLst/>
          </a:prstGeom>
        </p:spPr>
      </p:pic>
      <p:pic>
        <p:nvPicPr>
          <p:cNvPr id="9" name="Imazh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82" y="1055077"/>
            <a:ext cx="3056110" cy="5435800"/>
          </a:xfrm>
          <a:prstGeom prst="rect">
            <a:avLst/>
          </a:prstGeom>
        </p:spPr>
      </p:pic>
      <p:sp>
        <p:nvSpPr>
          <p:cNvPr id="10" name="Shigjeta djathtas 9"/>
          <p:cNvSpPr/>
          <p:nvPr/>
        </p:nvSpPr>
        <p:spPr>
          <a:xfrm>
            <a:off x="5182119" y="3182219"/>
            <a:ext cx="828458" cy="5709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>
              <a:solidFill>
                <a:schemeClr val="tx1"/>
              </a:solidFill>
            </a:endParaRPr>
          </a:p>
        </p:txBody>
      </p:sp>
      <p:sp>
        <p:nvSpPr>
          <p:cNvPr id="11" name="Drejtkëndëshi 10"/>
          <p:cNvSpPr/>
          <p:nvPr/>
        </p:nvSpPr>
        <p:spPr>
          <a:xfrm>
            <a:off x="1910684" y="2578766"/>
            <a:ext cx="2222451" cy="43655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Makes</a:t>
            </a:r>
            <a:r>
              <a:rPr lang="sq-AL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sq-AL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choosing</a:t>
            </a:r>
            <a:r>
              <a:rPr lang="sq-AL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a </a:t>
            </a:r>
            <a:r>
              <a:rPr lang="sq-AL" sz="14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University</a:t>
            </a:r>
            <a:r>
              <a:rPr lang="sq-AL" sz="1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sq-AL" sz="14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easy</a:t>
            </a:r>
            <a:endParaRPr lang="sq-AL" sz="1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Kutia e tekstit 11"/>
          <p:cNvSpPr txBox="1"/>
          <p:nvPr/>
        </p:nvSpPr>
        <p:spPr>
          <a:xfrm>
            <a:off x="924876" y="380758"/>
            <a:ext cx="6689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Paren! </a:t>
            </a:r>
            <a:r>
              <a:rPr lang="sq-AL" sz="28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Makes</a:t>
            </a:r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sq-AL" sz="28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choosing</a:t>
            </a:r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a </a:t>
            </a:r>
            <a:r>
              <a:rPr lang="sq-AL" sz="28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university</a:t>
            </a:r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sq-AL" sz="28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easy</a:t>
            </a:r>
            <a:endParaRPr lang="sq-AL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3" name="Imazh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" y="311369"/>
            <a:ext cx="592609" cy="5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7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z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" y="1251270"/>
            <a:ext cx="2886830" cy="5134708"/>
          </a:xfrm>
          <a:prstGeom prst="rect">
            <a:avLst/>
          </a:prstGeom>
        </p:spPr>
      </p:pic>
      <p:pic>
        <p:nvPicPr>
          <p:cNvPr id="6" name="Imaz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7" y="1266094"/>
            <a:ext cx="7121816" cy="5119884"/>
          </a:xfrm>
          <a:prstGeom prst="rect">
            <a:avLst/>
          </a:prstGeom>
        </p:spPr>
      </p:pic>
      <p:sp>
        <p:nvSpPr>
          <p:cNvPr id="7" name="Kutia e tekstit 6"/>
          <p:cNvSpPr txBox="1"/>
          <p:nvPr/>
        </p:nvSpPr>
        <p:spPr>
          <a:xfrm>
            <a:off x="848782" y="355452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Data </a:t>
            </a:r>
            <a:r>
              <a:rPr lang="sq-AL" sz="2800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behind</a:t>
            </a:r>
            <a:r>
              <a:rPr lang="sq-AL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Paren</a:t>
            </a:r>
            <a:endParaRPr lang="sq-AL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8" name="Imazh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" y="311369"/>
            <a:ext cx="592609" cy="5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ulli 1"/>
          <p:cNvSpPr txBox="1">
            <a:spLocks/>
          </p:cNvSpPr>
          <p:nvPr/>
        </p:nvSpPr>
        <p:spPr>
          <a:xfrm>
            <a:off x="5093462" y="2091781"/>
            <a:ext cx="3192408" cy="14220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q-AL" sz="8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</a:t>
            </a:r>
            <a:endParaRPr lang="sq-AL" sz="96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Nëntitulli 2"/>
          <p:cNvSpPr txBox="1">
            <a:spLocks/>
          </p:cNvSpPr>
          <p:nvPr/>
        </p:nvSpPr>
        <p:spPr>
          <a:xfrm>
            <a:off x="1571711" y="387704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sq-AL" sz="3200" dirty="0" err="1" smtClean="0"/>
              <a:t>Thank</a:t>
            </a:r>
            <a:r>
              <a:rPr lang="sq-AL" sz="3200" dirty="0" smtClean="0"/>
              <a:t> </a:t>
            </a:r>
            <a:r>
              <a:rPr lang="sq-AL" sz="3200" dirty="0" err="1" smtClean="0"/>
              <a:t>you</a:t>
            </a:r>
            <a:r>
              <a:rPr lang="sq-AL" sz="3200" dirty="0"/>
              <a:t>!</a:t>
            </a:r>
          </a:p>
        </p:txBody>
      </p:sp>
      <p:pic>
        <p:nvPicPr>
          <p:cNvPr id="12" name="Imazh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08" y="2091781"/>
            <a:ext cx="1199417" cy="11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30</Words>
  <Application>Microsoft Office PowerPoint</Application>
  <PresentationFormat>Ekrani i gjerë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Fontet e përdorura</vt:lpstr>
      </vt:variant>
      <vt:variant>
        <vt:i4>5</vt:i4>
      </vt:variant>
      <vt:variant>
        <vt:lpstr>Tema</vt:lpstr>
      </vt:variant>
      <vt:variant>
        <vt:i4>1</vt:i4>
      </vt:variant>
      <vt:variant>
        <vt:lpstr>Titujt e pamjes rrëshqitëse</vt:lpstr>
      </vt:variant>
      <vt:variant>
        <vt:i4>4</vt:i4>
      </vt:variant>
    </vt:vector>
  </HeadingPairs>
  <TitlesOfParts>
    <vt:vector size="10" baseType="lpstr">
      <vt:lpstr>Adobe Heiti Std R</vt:lpstr>
      <vt:lpstr>Arial</vt:lpstr>
      <vt:lpstr>Calibri</vt:lpstr>
      <vt:lpstr>Century Gothic</vt:lpstr>
      <vt:lpstr>Wingdings 3</vt:lpstr>
      <vt:lpstr>Ion</vt:lpstr>
      <vt:lpstr>Paren</vt:lpstr>
      <vt:lpstr>Prezantim në PowerPoint</vt:lpstr>
      <vt:lpstr>Prezantim në PowerPoint</vt:lpstr>
      <vt:lpstr>Prezantim në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Paner</dc:title>
  <dc:creator>aranita</dc:creator>
  <cp:lastModifiedBy>aranita</cp:lastModifiedBy>
  <cp:revision>5</cp:revision>
  <dcterms:created xsi:type="dcterms:W3CDTF">2016-01-30T16:28:45Z</dcterms:created>
  <dcterms:modified xsi:type="dcterms:W3CDTF">2016-01-30T17:04:22Z</dcterms:modified>
</cp:coreProperties>
</file>