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2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E243-C0EC-F640-89FA-92F6BF0072C3}" type="datetimeFigureOut">
              <a:rPr lang="en-US" smtClean="0"/>
              <a:t>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8391-82DE-9A4C-BA3B-00CF3356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30 at 3.2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3" y="0"/>
            <a:ext cx="3360525" cy="6858000"/>
          </a:xfrm>
          <a:prstGeom prst="rect">
            <a:avLst/>
          </a:prstGeom>
        </p:spPr>
      </p:pic>
      <p:pic>
        <p:nvPicPr>
          <p:cNvPr id="9" name="Picture 8" descr="Screen Shot 2016-01-30 at 3.4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91" y="237155"/>
            <a:ext cx="2853962" cy="2664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3457" y="2901359"/>
            <a:ext cx="475542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</a:t>
            </a:r>
            <a:r>
              <a:rPr lang="en-US" dirty="0" err="1" smtClean="0"/>
              <a:t>Puka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Population: 11 069</a:t>
            </a:r>
          </a:p>
          <a:p>
            <a:pPr lvl="1"/>
            <a:r>
              <a:rPr lang="en-US" dirty="0" smtClean="0"/>
              <a:t>Elevation: 890m </a:t>
            </a:r>
          </a:p>
          <a:p>
            <a:pPr lvl="1"/>
            <a:r>
              <a:rPr lang="en-US" dirty="0" smtClean="0"/>
              <a:t>Area: </a:t>
            </a:r>
            <a:r>
              <a:rPr lang="sk-SK" dirty="0"/>
              <a:t>505.53 km</a:t>
            </a:r>
            <a:r>
              <a:rPr lang="sk-SK" baseline="30000" dirty="0"/>
              <a:t>2	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to get there?</a:t>
            </a:r>
          </a:p>
          <a:p>
            <a:pPr lvl="1"/>
            <a:r>
              <a:rPr lang="en-US" dirty="0" smtClean="0"/>
              <a:t>Car, Bus , Walk </a:t>
            </a:r>
          </a:p>
          <a:p>
            <a:pPr marL="342900" indent="-342900">
              <a:buAutoNum type="arabicPeriod"/>
            </a:pPr>
            <a:r>
              <a:rPr lang="en-US" dirty="0" smtClean="0"/>
              <a:t>Why </a:t>
            </a:r>
            <a:r>
              <a:rPr lang="en-US" dirty="0" err="1" smtClean="0"/>
              <a:t>Puka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irgin nature</a:t>
            </a:r>
          </a:p>
          <a:p>
            <a:r>
              <a:rPr lang="en-US" dirty="0"/>
              <a:t>	</a:t>
            </a:r>
            <a:r>
              <a:rPr lang="en-US" dirty="0" smtClean="0"/>
              <a:t>Hospitality </a:t>
            </a:r>
          </a:p>
          <a:p>
            <a:r>
              <a:rPr lang="en-US" dirty="0"/>
              <a:t>	T</a:t>
            </a:r>
            <a:r>
              <a:rPr lang="en-US" dirty="0" smtClean="0"/>
              <a:t>raditional food</a:t>
            </a:r>
          </a:p>
          <a:p>
            <a:r>
              <a:rPr lang="en-US" dirty="0"/>
              <a:t>	</a:t>
            </a:r>
            <a:r>
              <a:rPr lang="en-US" dirty="0" smtClean="0"/>
              <a:t>Historical and cultural attractions</a:t>
            </a:r>
          </a:p>
          <a:p>
            <a:r>
              <a:rPr lang="en-US" dirty="0"/>
              <a:t>	</a:t>
            </a:r>
            <a:r>
              <a:rPr lang="en-US" dirty="0" smtClean="0"/>
              <a:t>Natural beauty</a:t>
            </a:r>
          </a:p>
          <a:p>
            <a:r>
              <a:rPr lang="en-US" dirty="0" smtClean="0"/>
              <a:t>	</a:t>
            </a:r>
          </a:p>
          <a:p>
            <a:r>
              <a:rPr lang="en-US" b="1" dirty="0"/>
              <a:t>	</a:t>
            </a:r>
            <a:r>
              <a:rPr lang="en-US" b="1" dirty="0" smtClean="0"/>
              <a:t>24 hours less than 24 euros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01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f79cd987b774dab16fed598a461f7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84" y="666051"/>
            <a:ext cx="2311843" cy="1545081"/>
          </a:xfrm>
          <a:prstGeom prst="rect">
            <a:avLst/>
          </a:prstGeom>
        </p:spPr>
      </p:pic>
      <p:pic>
        <p:nvPicPr>
          <p:cNvPr id="5" name="Picture 4" descr="puke-albanian-beauty-24111814-604-4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5" y="264406"/>
            <a:ext cx="5930992" cy="4289524"/>
          </a:xfrm>
          <a:prstGeom prst="rect">
            <a:avLst/>
          </a:prstGeom>
        </p:spPr>
      </p:pic>
      <p:pic>
        <p:nvPicPr>
          <p:cNvPr id="6" name="Picture 5" descr="snow-in-puka-for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83" y="2586755"/>
            <a:ext cx="2311843" cy="1733882"/>
          </a:xfrm>
          <a:prstGeom prst="rect">
            <a:avLst/>
          </a:prstGeom>
        </p:spPr>
      </p:pic>
      <p:pic>
        <p:nvPicPr>
          <p:cNvPr id="7" name="Picture 6" descr="Lake-Koman-albanian-beauty-24111847-720-5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81" y="4553930"/>
            <a:ext cx="2311845" cy="1733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142" y="5003126"/>
            <a:ext cx="5513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Archeological sites/ 3000 years of history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rich f</a:t>
            </a:r>
            <a:r>
              <a:rPr lang="en-US" dirty="0" smtClean="0"/>
              <a:t>lora and fauna/ 20 flowers per 1 m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chestnuts, truffle and wild mushrooms in Albania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Pre-alps area	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Discovery the unknown Albania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2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45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Madhi</dc:creator>
  <cp:lastModifiedBy>Kristi Madhi</cp:lastModifiedBy>
  <cp:revision>12</cp:revision>
  <dcterms:created xsi:type="dcterms:W3CDTF">2016-01-30T14:14:05Z</dcterms:created>
  <dcterms:modified xsi:type="dcterms:W3CDTF">2016-01-30T16:20:53Z</dcterms:modified>
</cp:coreProperties>
</file>