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30/01/16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30/01/16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30/01/16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30/01/16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9531"/>
            <a:ext cx="7315200" cy="904937"/>
          </a:xfrm>
        </p:spPr>
        <p:txBody>
          <a:bodyPr/>
          <a:lstStyle/>
          <a:p>
            <a:pPr algn="ctr"/>
            <a:r>
              <a:rPr lang="en-US" dirty="0" err="1" smtClean="0"/>
              <a:t>www.unepyes.al</a:t>
            </a:r>
            <a:endParaRPr lang="en-US" dirty="0"/>
          </a:p>
        </p:txBody>
      </p:sp>
      <p:pic>
        <p:nvPicPr>
          <p:cNvPr id="10" name="Content Placeholder 9" descr="Screen Shot 2016-01-30 at 16.28.2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80" r="-13380"/>
          <a:stretch/>
        </p:blipFill>
        <p:spPr>
          <a:xfrm>
            <a:off x="754404" y="1492251"/>
            <a:ext cx="7475195" cy="4817110"/>
          </a:xfrm>
        </p:spPr>
      </p:pic>
      <p:sp>
        <p:nvSpPr>
          <p:cNvPr id="13" name="TextBox 12"/>
          <p:cNvSpPr txBox="1"/>
          <p:nvPr/>
        </p:nvSpPr>
        <p:spPr>
          <a:xfrm>
            <a:off x="7889875" y="6296127"/>
            <a:ext cx="125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DECS16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9531"/>
            <a:ext cx="7315200" cy="904937"/>
          </a:xfrm>
        </p:spPr>
        <p:txBody>
          <a:bodyPr/>
          <a:lstStyle/>
          <a:p>
            <a:pPr algn="ctr"/>
            <a:r>
              <a:rPr lang="en-US" dirty="0" err="1" smtClean="0"/>
              <a:t>www.unepyes.al</a:t>
            </a:r>
            <a:endParaRPr lang="en-US" dirty="0"/>
          </a:p>
        </p:txBody>
      </p:sp>
      <p:pic>
        <p:nvPicPr>
          <p:cNvPr id="8" name="Content Placeholder 7" descr="received_1015646553003029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26" b="-6026"/>
          <a:stretch>
            <a:fillRect/>
          </a:stretch>
        </p:blipFill>
        <p:spPr>
          <a:xfrm>
            <a:off x="914400" y="1698625"/>
            <a:ext cx="7315200" cy="4610735"/>
          </a:xfrm>
        </p:spPr>
      </p:pic>
      <p:sp>
        <p:nvSpPr>
          <p:cNvPr id="9" name="Rectangle 8"/>
          <p:cNvSpPr/>
          <p:nvPr/>
        </p:nvSpPr>
        <p:spPr>
          <a:xfrm>
            <a:off x="8061252" y="6309360"/>
            <a:ext cx="1082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DECS16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9531"/>
            <a:ext cx="7315200" cy="904937"/>
          </a:xfrm>
        </p:spPr>
        <p:txBody>
          <a:bodyPr/>
          <a:lstStyle/>
          <a:p>
            <a:pPr algn="ctr"/>
            <a:r>
              <a:rPr lang="en-US" dirty="0" err="1" smtClean="0"/>
              <a:t>www.unepyes.al</a:t>
            </a:r>
            <a:endParaRPr lang="en-US" dirty="0"/>
          </a:p>
        </p:txBody>
      </p:sp>
      <p:pic>
        <p:nvPicPr>
          <p:cNvPr id="6" name="Content Placeholder 5" descr="received_1015646553006529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98" b="-6798"/>
          <a:stretch>
            <a:fillRect/>
          </a:stretch>
        </p:blipFill>
        <p:spPr>
          <a:xfrm>
            <a:off x="914400" y="1635125"/>
            <a:ext cx="7315200" cy="4674235"/>
          </a:xfrm>
        </p:spPr>
      </p:pic>
      <p:sp>
        <p:nvSpPr>
          <p:cNvPr id="7" name="Rectangle 6"/>
          <p:cNvSpPr/>
          <p:nvPr/>
        </p:nvSpPr>
        <p:spPr>
          <a:xfrm>
            <a:off x="8061252" y="6309360"/>
            <a:ext cx="1082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DECS16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5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9531"/>
            <a:ext cx="7315200" cy="904937"/>
          </a:xfrm>
        </p:spPr>
        <p:txBody>
          <a:bodyPr/>
          <a:lstStyle/>
          <a:p>
            <a:pPr algn="ctr"/>
            <a:r>
              <a:rPr lang="en-US" dirty="0" err="1" smtClean="0"/>
              <a:t>www.unepyes.al</a:t>
            </a:r>
            <a:endParaRPr lang="en-US" dirty="0"/>
          </a:p>
        </p:txBody>
      </p:sp>
      <p:pic>
        <p:nvPicPr>
          <p:cNvPr id="8" name="Content Placeholder 7" descr="received_1015646553003529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2" b="-6412"/>
          <a:stretch>
            <a:fillRect/>
          </a:stretch>
        </p:blipFill>
        <p:spPr>
          <a:xfrm>
            <a:off x="914400" y="1666875"/>
            <a:ext cx="7315200" cy="4642485"/>
          </a:xfrm>
        </p:spPr>
      </p:pic>
      <p:sp>
        <p:nvSpPr>
          <p:cNvPr id="9" name="Rectangle 8"/>
          <p:cNvSpPr/>
          <p:nvPr/>
        </p:nvSpPr>
        <p:spPr>
          <a:xfrm>
            <a:off x="8061252" y="6309360"/>
            <a:ext cx="1082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DECS16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9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143</TotalTime>
  <Words>8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www.unepyes.al</vt:lpstr>
      <vt:lpstr>www.unepyes.al</vt:lpstr>
      <vt:lpstr>www.unepyes.al</vt:lpstr>
      <vt:lpstr>www.unepyes.al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www.unepyes.al</dc:title>
  <dc:creator>Elian  Hoxha</dc:creator>
  <cp:lastModifiedBy>Elian  Hoxha</cp:lastModifiedBy>
  <cp:revision>4</cp:revision>
  <dcterms:created xsi:type="dcterms:W3CDTF">2016-01-30T13:50:05Z</dcterms:created>
  <dcterms:modified xsi:type="dcterms:W3CDTF">2016-01-30T16:13:42Z</dcterms:modified>
</cp:coreProperties>
</file>