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rojects.websolutions.al/accesshack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Access Hack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 Love in 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9452" t="0" r="9452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421084" y="3225799"/>
            <a:ext cx="12255501" cy="3302001"/>
          </a:xfrm>
          <a:prstGeom prst="rect">
            <a:avLst/>
          </a:prstGeom>
        </p:spPr>
        <p:txBody>
          <a:bodyPr/>
          <a:lstStyle>
            <a:lvl1pPr>
              <a:defRPr sz="44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http://projects.websolutions.al/accesshack/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