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63" r:id="rId3"/>
    <p:sldId id="337" r:id="rId4"/>
    <p:sldId id="338" r:id="rId5"/>
    <p:sldId id="264" r:id="rId6"/>
    <p:sldId id="262" r:id="rId7"/>
    <p:sldId id="267" r:id="rId8"/>
    <p:sldId id="341" r:id="rId9"/>
    <p:sldId id="339" r:id="rId10"/>
    <p:sldId id="340" r:id="rId11"/>
    <p:sldId id="33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79826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9483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9248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9222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1972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8024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2361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6655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Shape 5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745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3093234"/>
            <a:ext cx="8458200" cy="712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4406309"/>
            <a:ext cx="8686800" cy="519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bg1"/>
                </a:solidFill>
              </a:rPr>
              <a:t>Open Procurement Albania – Local Units</a:t>
            </a:r>
            <a:endParaRPr lang="en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48" y="1016467"/>
            <a:ext cx="3415432" cy="1673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NEXT: Open Procurement Albania – Health Sector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44" y="499959"/>
            <a:ext cx="8087912" cy="369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1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D</a:t>
            </a:r>
            <a:r>
              <a:rPr lang="en" dirty="0" smtClean="0"/>
              <a:t>ata filters</a:t>
            </a:r>
            <a:endParaRPr lang="e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223666"/>
            <a:ext cx="8696325" cy="37387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99" y="297638"/>
            <a:ext cx="3609975" cy="1666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225" y="297638"/>
            <a:ext cx="4217929" cy="1476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99" y="2093033"/>
            <a:ext cx="3609975" cy="1476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3"/>
          <a:stretch/>
        </p:blipFill>
        <p:spPr>
          <a:xfrm>
            <a:off x="4331955" y="2217922"/>
            <a:ext cx="4219987" cy="1294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D</a:t>
            </a:r>
            <a:r>
              <a:rPr lang="en" dirty="0" smtClean="0"/>
              <a:t>ata filters</a:t>
            </a:r>
            <a:endParaRPr lang="e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223666"/>
            <a:ext cx="8696325" cy="37387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6569"/>
            <a:ext cx="3638550" cy="1495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114" y="426569"/>
            <a:ext cx="3629025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51634"/>
            <a:ext cx="3657600" cy="1495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739" y="2289733"/>
            <a:ext cx="35814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1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D</a:t>
            </a:r>
            <a:r>
              <a:rPr lang="en" dirty="0" smtClean="0"/>
              <a:t>ata filters</a:t>
            </a:r>
            <a:endParaRPr lang="e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260090"/>
            <a:ext cx="8696325" cy="37387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1380"/>
            <a:ext cx="3609975" cy="1352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71" y="2257839"/>
            <a:ext cx="3946735" cy="1333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170" y="2327359"/>
            <a:ext cx="4022630" cy="1266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/>
          <a:srcRect l="684" t="3845" r="29385" b="1191"/>
          <a:stretch/>
        </p:blipFill>
        <p:spPr>
          <a:xfrm>
            <a:off x="4605662" y="394704"/>
            <a:ext cx="3788398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87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Summary Results</a:t>
            </a:r>
            <a:endParaRPr lang="e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08" y="1408570"/>
            <a:ext cx="8629095" cy="14267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5" y="240167"/>
            <a:ext cx="8644390" cy="3771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5689"/>
            <a:ext cx="8048694" cy="345929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of Tenders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Tender Passport</a:t>
            </a:r>
            <a:endParaRPr lang="e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644" y="118044"/>
            <a:ext cx="6685393" cy="4220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Procurement Impact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10" y="84662"/>
            <a:ext cx="8253890" cy="41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8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NEXT: Red Flags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83" y="157882"/>
            <a:ext cx="7086833" cy="41426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32283" y="1374889"/>
            <a:ext cx="1866065" cy="2414279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4879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36</Words>
  <Application>Microsoft Office PowerPoint</Application>
  <PresentationFormat>On-screen Show (16:9)</PresentationFormat>
  <Paragraphs>11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modern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</cp:revision>
  <dcterms:modified xsi:type="dcterms:W3CDTF">2016-07-27T10:21:56Z</dcterms:modified>
</cp:coreProperties>
</file>