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PTSans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08.gif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0.jpg"/><Relationship Id="rId5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/>
              <a:t>Grupi:</a:t>
            </a:r>
            <a:r>
              <a:rPr lang="en"/>
              <a:t> Click	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Nj</a:t>
            </a:r>
            <a:r>
              <a:rPr lang="en"/>
              <a:t>ë</a:t>
            </a:r>
            <a:r>
              <a:rPr lang="en"/>
              <a:t> klikim për një faturim më efikas të energjisë elektrike.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475" y="4601199"/>
            <a:ext cx="1908443" cy="3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9039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Realizueshm</a:t>
            </a:r>
            <a:r>
              <a:rPr lang="en"/>
              <a:t>ëria e këtij projekti</a:t>
            </a:r>
          </a:p>
        </p:txBody>
      </p:sp>
      <p:pic>
        <p:nvPicPr>
          <p:cNvPr descr="b058fa7626ffc2499bbf41286367e1a6_internet-cloud-icon-clipart-1-internet-icon-clipart_600-514.pn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087" y="2510687"/>
            <a:ext cx="1661674" cy="14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42938" t="0"/>
          <a:stretch/>
        </p:blipFill>
        <p:spPr>
          <a:xfrm>
            <a:off x="311699" y="2767000"/>
            <a:ext cx="2735525" cy="910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-computer-clipart-aVSxyp-clipart.jpeg"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0450" y="2198000"/>
            <a:ext cx="2007926" cy="204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Për zgjidhje të tjera kontaktoni: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www.</a:t>
            </a:r>
            <a:r>
              <a:rPr lang="en" sz="4800"/>
              <a:t>CLICK.com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283625" y="2333800"/>
            <a:ext cx="4108500" cy="119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/>
              <a:t>Pyetje?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2851400" y="1618475"/>
            <a:ext cx="2665500" cy="52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Faleminderit shum</a:t>
            </a:r>
            <a:r>
              <a:rPr lang="en"/>
              <a:t>ë!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Si është?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175" y="1266335"/>
            <a:ext cx="6183349" cy="31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4725" l="12335" r="13579" t="0"/>
          <a:stretch/>
        </p:blipFill>
        <p:spPr>
          <a:xfrm>
            <a:off x="1213587" y="217675"/>
            <a:ext cx="6439374" cy="45586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1384237" y="1772750"/>
            <a:ext cx="61833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268637" y="2983837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5268637" y="3146325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5268637" y="3342937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268637" y="3506787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268637" y="3670625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5268637" y="3834475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5268637" y="3998312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268637" y="4194925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268637" y="4358750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268637" y="4588150"/>
            <a:ext cx="1071900" cy="855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Problemi!</a:t>
            </a:r>
          </a:p>
        </p:txBody>
      </p:sp>
      <p:pic>
        <p:nvPicPr>
          <p:cNvPr descr="Icon6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136" y="2100024"/>
            <a:ext cx="1797950" cy="17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ey-icon-psd-finance-symbol_30-2336.jpg"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7227"/>
          <a:stretch/>
        </p:blipFill>
        <p:spPr>
          <a:xfrm>
            <a:off x="6115250" y="2397937"/>
            <a:ext cx="1908515" cy="1329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-bill.jpg"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70" y="1664699"/>
            <a:ext cx="2261974" cy="24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930950" y="466375"/>
            <a:ext cx="5282100" cy="46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Cfarë duam të përmirësojmë?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975" y="1014775"/>
            <a:ext cx="5357701" cy="38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611350" y="445025"/>
            <a:ext cx="55890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 keni akses ne leximin e aparatit tuaj?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478" y="1280499"/>
            <a:ext cx="5640845" cy="356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632700" y="402325"/>
            <a:ext cx="59280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Vendosni konsumin tuaj aktual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287" y="1042123"/>
            <a:ext cx="5977425" cy="37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700" y="1906425"/>
            <a:ext cx="1628799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500" y="4088675"/>
            <a:ext cx="1428000" cy="3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1461975" y="509050"/>
            <a:ext cx="59064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Jepni arsyet se pse nuk keni akses në aparatin matës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050" y="1301875"/>
            <a:ext cx="5498548" cy="34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title="Points scored"/>
          <p:cNvPicPr preferRelativeResize="0"/>
          <p:nvPr/>
        </p:nvPicPr>
        <p:blipFill rotWithShape="1">
          <a:blip r:embed="rId3">
            <a:alphaModFix/>
          </a:blip>
          <a:srcRect b="17806" l="0" r="17115" t="15249"/>
          <a:stretch/>
        </p:blipFill>
        <p:spPr>
          <a:xfrm>
            <a:off x="1218750" y="1513325"/>
            <a:ext cx="3807375" cy="190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title="Points scored"/>
          <p:cNvPicPr preferRelativeResize="0"/>
          <p:nvPr/>
        </p:nvPicPr>
        <p:blipFill rotWithShape="1">
          <a:blip r:embed="rId4">
            <a:alphaModFix/>
          </a:blip>
          <a:srcRect b="0" l="0" r="39784" t="16359"/>
          <a:stretch/>
        </p:blipFill>
        <p:spPr>
          <a:xfrm>
            <a:off x="4968575" y="1633887"/>
            <a:ext cx="2298450" cy="197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1611350" y="445025"/>
            <a:ext cx="55890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Statistikat për aksesueshmërinë e aparatit matës.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8150" y="4313074"/>
            <a:ext cx="1908443" cy="3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