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65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001" y="675024"/>
            <a:ext cx="10572000" cy="2971051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HackaThon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Baskerville Old Face" panose="02020602080505020303" pitchFamily="18" charset="0"/>
              </a:rPr>
              <a:t> Albania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68" y="3505199"/>
            <a:ext cx="9660466" cy="48651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1244" y="912425"/>
            <a:ext cx="1139871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tral" panose="03090702030407020403" pitchFamily="66" charset="0"/>
              </a:rPr>
              <a:t>Zani </a:t>
            </a:r>
            <a:r>
              <a:rPr lang="sq-AL" sz="88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tral" panose="03090702030407020403" pitchFamily="66" charset="0"/>
              </a:rPr>
              <a:t>i</a:t>
            </a:r>
            <a:r>
              <a:rPr lang="en-US" sz="88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tral" panose="03090702030407020403" pitchFamily="66" charset="0"/>
              </a:rPr>
              <a:t> </a:t>
            </a:r>
            <a:r>
              <a:rPr lang="en-US" sz="8800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tral" panose="03090702030407020403" pitchFamily="66" charset="0"/>
              </a:rPr>
              <a:t>Ambasador</a:t>
            </a:r>
            <a:r>
              <a:rPr lang="sq-AL" sz="88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tral" panose="03090702030407020403" pitchFamily="66" charset="0"/>
              </a:rPr>
              <a:t>ëve Shqiptarë</a:t>
            </a:r>
            <a:endParaRPr lang="en-US" sz="88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0"/>
            <a:ext cx="3511417" cy="6789450"/>
          </a:xfrm>
          <a:prstGeom prst="rect">
            <a:avLst/>
          </a:prstGeom>
        </p:spPr>
      </p:pic>
      <p:pic>
        <p:nvPicPr>
          <p:cNvPr id="3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17" y="1295379"/>
            <a:ext cx="3000972" cy="4164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62150" y="1535502"/>
            <a:ext cx="2651760" cy="3591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1783844" y="4170848"/>
            <a:ext cx="946768" cy="27512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Albanian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783844" y="4499001"/>
            <a:ext cx="946768" cy="25894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2">
                    <a:lumMod val="75000"/>
                  </a:schemeClr>
                </a:solidFill>
              </a:rPr>
              <a:t>English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704792" y="782604"/>
            <a:ext cx="2995197" cy="51277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C00000"/>
                </a:solidFill>
                <a:latin typeface="Britannic Bold" panose="020B0903060703020204" pitchFamily="34" charset="0"/>
              </a:rPr>
              <a:t>Voice of Albanian Ambassadors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" y="1685738"/>
            <a:ext cx="405091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Welcome to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Voice of Albanian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askerville Old Face" panose="02020602080505020303" pitchFamily="18" charset="0"/>
              </a:rPr>
              <a:t>Ambassadors</a:t>
            </a:r>
          </a:p>
          <a:p>
            <a:pPr algn="ctr"/>
            <a:endParaRPr lang="en-US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askerville Old Face" panose="02020602080505020303" pitchFamily="18" charset="0"/>
            </a:endParaRPr>
          </a:p>
          <a:p>
            <a:pPr algn="ctr"/>
            <a:endParaRPr lang="en-US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n-US" b="1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latin typeface="Baskerville Old Face" panose="02020602080505020303" pitchFamily="18" charset="0"/>
              </a:rPr>
              <a:t>Please choose language</a:t>
            </a:r>
          </a:p>
        </p:txBody>
      </p:sp>
      <p:sp>
        <p:nvSpPr>
          <p:cNvPr id="10" name="Arrow: Striped Right 9"/>
          <p:cNvSpPr/>
          <p:nvPr/>
        </p:nvSpPr>
        <p:spPr>
          <a:xfrm>
            <a:off x="4233797" y="2743200"/>
            <a:ext cx="2730674" cy="1064391"/>
          </a:xfrm>
          <a:prstGeom prst="strip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167" y="903"/>
            <a:ext cx="3546872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700" y="894907"/>
            <a:ext cx="3207593" cy="4760976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8225914" y="1620240"/>
            <a:ext cx="1675088" cy="43574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Skano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 </a:t>
            </a:r>
            <a:endParaRPr lang="sq-AL" sz="1200" dirty="0">
              <a:solidFill>
                <a:schemeClr val="accent6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algn="ctr"/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Ambasadorin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 </a:t>
            </a:r>
            <a:r>
              <a:rPr lang="sq-AL" sz="12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tënd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0892" y="2651202"/>
            <a:ext cx="2227385" cy="232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Flowchart: Extract 25"/>
          <p:cNvSpPr/>
          <p:nvPr/>
        </p:nvSpPr>
        <p:spPr>
          <a:xfrm rot="10800000">
            <a:off x="8968152" y="3259010"/>
            <a:ext cx="175847" cy="182149"/>
          </a:xfrm>
          <a:prstGeom prst="flowChartExtra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8225913" y="2180492"/>
            <a:ext cx="781064" cy="281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sq-AL" sz="800" dirty="0">
                <a:solidFill>
                  <a:schemeClr val="accent6">
                    <a:lumMod val="50000"/>
                  </a:schemeClr>
                </a:solidFill>
                <a:latin typeface="Berlin Sans FB" panose="020E0602020502020306" pitchFamily="34" charset="0"/>
              </a:rPr>
              <a:t>ë preferuarat</a:t>
            </a:r>
            <a:endParaRPr lang="en-US" sz="800" dirty="0">
              <a:solidFill>
                <a:schemeClr val="accent6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9150723" y="2173739"/>
            <a:ext cx="750279" cy="2881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err="1">
                <a:solidFill>
                  <a:schemeClr val="accent6">
                    <a:lumMod val="50000"/>
                  </a:schemeClr>
                </a:solidFill>
              </a:rPr>
              <a:t>Hist</a:t>
            </a:r>
            <a:r>
              <a:rPr lang="sq-AL" sz="800" b="1" dirty="0">
                <a:solidFill>
                  <a:schemeClr val="accent6">
                    <a:lumMod val="50000"/>
                  </a:schemeClr>
                </a:solidFill>
              </a:rPr>
              <a:t>oria</a:t>
            </a:r>
            <a:endParaRPr lang="en-US" sz="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6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825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31" y="0"/>
            <a:ext cx="6536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3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700" y="0"/>
            <a:ext cx="74168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100" y="286274"/>
            <a:ext cx="4000500" cy="5803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67300" y="200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Voice 002_s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47632" y="2811482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4193" y="6761182"/>
            <a:ext cx="587251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“Un’</a:t>
            </a:r>
            <a:r>
              <a:rPr lang="sq-AL" sz="2400" b="1" dirty="0">
                <a:solidFill>
                  <a:schemeClr val="bg1"/>
                </a:solidFill>
              </a:rPr>
              <a:t> jam mir</a:t>
            </a:r>
            <a:r>
              <a:rPr lang="en-US" sz="2400" b="1" dirty="0">
                <a:solidFill>
                  <a:schemeClr val="bg1"/>
                </a:solidFill>
              </a:rPr>
              <a:t>’</a:t>
            </a:r>
            <a:r>
              <a:rPr lang="sq-AL" sz="2400" b="1" dirty="0">
                <a:solidFill>
                  <a:schemeClr val="bg1"/>
                </a:solidFill>
              </a:rPr>
              <a:t> kur asht mir</a:t>
            </a:r>
            <a:r>
              <a:rPr lang="en-US" sz="2400" b="1" dirty="0">
                <a:solidFill>
                  <a:schemeClr val="bg1"/>
                </a:solidFill>
              </a:rPr>
              <a:t>’</a:t>
            </a:r>
            <a:r>
              <a:rPr lang="sq-AL" sz="2400" b="1" dirty="0">
                <a:solidFill>
                  <a:schemeClr val="bg1"/>
                </a:solidFill>
              </a:rPr>
              <a:t> Shqipnia</a:t>
            </a:r>
            <a:r>
              <a:rPr lang="en-US" sz="2400" b="1" dirty="0">
                <a:solidFill>
                  <a:schemeClr val="bg1"/>
                </a:solidFill>
              </a:rPr>
              <a:t>”</a:t>
            </a:r>
            <a:r>
              <a:rPr lang="sq-AL" sz="2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sq-AL" sz="2400" b="1" dirty="0">
                <a:solidFill>
                  <a:schemeClr val="bg1"/>
                </a:solidFill>
              </a:rPr>
              <a:t>Isa Boletini atdhetar i shquar , strateg </a:t>
            </a:r>
          </a:p>
          <a:p>
            <a:pPr algn="ctr"/>
            <a:r>
              <a:rPr lang="sq-AL" sz="2400" b="1" dirty="0">
                <a:solidFill>
                  <a:schemeClr val="bg1"/>
                </a:solidFill>
              </a:rPr>
              <a:t>popullor, organizator e udhëheqës i </a:t>
            </a:r>
          </a:p>
          <a:p>
            <a:pPr algn="ctr"/>
            <a:r>
              <a:rPr lang="sq-AL" sz="2400" b="1" dirty="0">
                <a:solidFill>
                  <a:schemeClr val="bg1"/>
                </a:solidFill>
              </a:rPr>
              <a:t>lëvizje</a:t>
            </a:r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sq-AL" sz="2400" b="1" dirty="0">
                <a:solidFill>
                  <a:schemeClr val="bg1"/>
                </a:solidFill>
              </a:rPr>
              <a:t> për çlirim e bashkim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sq-AL" sz="2400" b="1" dirty="0">
                <a:solidFill>
                  <a:schemeClr val="bg1"/>
                </a:solidFill>
              </a:rPr>
              <a:t>kombtar.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sq-AL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K</a:t>
            </a:r>
            <a:r>
              <a:rPr lang="sq-AL" sz="2400" b="1" dirty="0">
                <a:solidFill>
                  <a:schemeClr val="bg1"/>
                </a:solidFill>
              </a:rPr>
              <a:t>ur shkoi në konferencën e Londrës si </a:t>
            </a:r>
          </a:p>
          <a:p>
            <a:pPr algn="ctr"/>
            <a:r>
              <a:rPr lang="sq-AL" sz="2400" b="1" dirty="0">
                <a:solidFill>
                  <a:schemeClr val="bg1"/>
                </a:solidFill>
              </a:rPr>
              <a:t>delegat i Shqipërisë ai dorëzoi revolen</a:t>
            </a:r>
          </a:p>
          <a:p>
            <a:pPr algn="ctr"/>
            <a:r>
              <a:rPr lang="sq-AL" sz="2400" b="1" dirty="0">
                <a:solidFill>
                  <a:schemeClr val="bg1"/>
                </a:solidFill>
              </a:rPr>
              <a:t>që kishte në brez pa u ankuar fare dhe kur ministri i jashtëm anglez sir. Eduard Grej e shoqëroi për ta marrë në fund të takimit i tha Boletinit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endParaRPr lang="sq-AL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-</a:t>
            </a:r>
            <a:r>
              <a:rPr lang="en-US" sz="2400" b="1" dirty="0" err="1">
                <a:solidFill>
                  <a:schemeClr val="bg1"/>
                </a:solidFill>
              </a:rPr>
              <a:t>Gjeneral</a:t>
            </a:r>
            <a:r>
              <a:rPr lang="en-US" sz="2400" b="1" dirty="0">
                <a:solidFill>
                  <a:schemeClr val="bg1"/>
                </a:solidFill>
              </a:rPr>
              <a:t>, g</a:t>
            </a:r>
            <a:r>
              <a:rPr lang="sq-AL" sz="2400" b="1" dirty="0">
                <a:solidFill>
                  <a:schemeClr val="bg1"/>
                </a:solidFill>
              </a:rPr>
              <a:t>azetat nesër do të shkruajnë që as Mahmut Pasha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sq-AL" sz="2400" b="1" dirty="0">
                <a:solidFill>
                  <a:schemeClr val="bg1"/>
                </a:solidFill>
              </a:rPr>
              <a:t>nuk do mund ta çarmatoste Isanë dhe kjo gjë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sq-AL" sz="2400" b="1" dirty="0">
                <a:solidFill>
                  <a:schemeClr val="bg1"/>
                </a:solidFill>
              </a:rPr>
              <a:t>apo ndodhi në Londër</a:t>
            </a:r>
            <a:r>
              <a:rPr lang="en-US" sz="2400" b="1" dirty="0">
                <a:solidFill>
                  <a:schemeClr val="bg1"/>
                </a:solidFill>
              </a:rPr>
              <a:t>-,</a:t>
            </a:r>
            <a:r>
              <a:rPr lang="sq-AL" sz="2400" b="1" dirty="0">
                <a:solidFill>
                  <a:schemeClr val="bg1"/>
                </a:solidFill>
              </a:rPr>
              <a:t> ndërsa Isa Boletini iu </a:t>
            </a:r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sq-AL" sz="2400" b="1" dirty="0">
                <a:solidFill>
                  <a:schemeClr val="bg1"/>
                </a:solidFill>
              </a:rPr>
              <a:t>ërgjigj : - Jo! Jo! As në Londër ,- dhe nxorri nga </a:t>
            </a:r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sq-AL" sz="2400" b="1" dirty="0">
                <a:solidFill>
                  <a:schemeClr val="bg1"/>
                </a:solidFill>
              </a:rPr>
              <a:t>rapa një revole të dytë.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Star: 5 Points 13"/>
          <p:cNvSpPr/>
          <p:nvPr/>
        </p:nvSpPr>
        <p:spPr>
          <a:xfrm>
            <a:off x="8534400" y="6089666"/>
            <a:ext cx="736600" cy="58660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2.16898 L 4.16667E-6 3.33333E-6 " pathEditMode="relative" rAng="0" ptsTypes="AA">
                                      <p:cBhvr>
                                        <p:cTn id="6" dur="59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84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5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" dur="3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3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1100" y="3035300"/>
            <a:ext cx="47251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q-AL" sz="5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tral" panose="03090702030407020403" pitchFamily="66" charset="0"/>
              </a:rPr>
              <a:t>Faleminderit! </a:t>
            </a:r>
            <a:r>
              <a:rPr lang="en-US" sz="54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istral" panose="03090702030407020403" pitchFamily="66" charset="0"/>
                <a:sym typeface="Wingdings" panose="05000000000000000000" pitchFamily="2" charset="2"/>
              </a:rPr>
              <a:t></a:t>
            </a:r>
            <a:endParaRPr lang="en-US" sz="54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2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393</TotalTime>
  <Words>168</Words>
  <Application>Microsoft Office PowerPoint</Application>
  <PresentationFormat>Widescreen</PresentationFormat>
  <Paragraphs>28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Baskerville Old Face</vt:lpstr>
      <vt:lpstr>Berlin Sans FB</vt:lpstr>
      <vt:lpstr>Britannic Bold</vt:lpstr>
      <vt:lpstr>Century Gothic</vt:lpstr>
      <vt:lpstr>Mistral</vt:lpstr>
      <vt:lpstr>Wingdings</vt:lpstr>
      <vt:lpstr>Wingdings 2</vt:lpstr>
      <vt:lpstr>Quotable</vt:lpstr>
      <vt:lpstr>HackaThon Albania 2017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HackaThon Albania 2017</dc:title>
  <dc:creator>User</dc:creator>
  <cp:lastModifiedBy>User</cp:lastModifiedBy>
  <cp:revision>29</cp:revision>
  <dcterms:created xsi:type="dcterms:W3CDTF">2017-03-24T21:59:12Z</dcterms:created>
  <dcterms:modified xsi:type="dcterms:W3CDTF">2017-03-25T14:54:58Z</dcterms:modified>
</cp:coreProperties>
</file>