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62" r:id="rId6"/>
    <p:sldId id="258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46"/>
    <p:restoredTop sz="93735"/>
  </p:normalViewPr>
  <p:slideViewPr>
    <p:cSldViewPr snapToGrid="0" snapToObjects="1">
      <p:cViewPr varScale="1">
        <p:scale>
          <a:sx n="61" d="100"/>
          <a:sy n="61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2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5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5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4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808F-E549-8F4F-9301-9A9127896F40}" type="datetimeFigureOut">
              <a:rPr lang="en-US" smtClean="0"/>
              <a:t>3/25/17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A470-2ED0-E548-9456-E0EEBD2B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ending.data.al/sq/treasur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8588"/>
            <a:ext cx="9144000" cy="183468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TREASURE HUNTERS</a:t>
            </a:r>
            <a:br>
              <a:rPr lang="en-US" b="1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</a:br>
            <a:endParaRPr lang="en-US" b="1" dirty="0">
              <a:solidFill>
                <a:srgbClr val="0070C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781" y="5564253"/>
            <a:ext cx="10462437" cy="113312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SHPENZIMET E THESARIT PER TRANSPARENCE NDAJ QYTETARIT</a:t>
            </a:r>
          </a:p>
        </p:txBody>
      </p:sp>
      <p:pic>
        <p:nvPicPr>
          <p:cNvPr id="4" name="Picture 3" descr="Screen Shot 2016-07-28 at 2.06.4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0" t="5078" r="5878" b="7155"/>
          <a:stretch/>
        </p:blipFill>
        <p:spPr>
          <a:xfrm>
            <a:off x="3770086" y="1826165"/>
            <a:ext cx="4651828" cy="3551746"/>
          </a:xfrm>
          <a:prstGeom prst="rect">
            <a:avLst/>
          </a:prstGeom>
        </p:spPr>
      </p:pic>
      <p:pic>
        <p:nvPicPr>
          <p:cNvPr id="5" name="Picture 4" descr="Screen Shot 2016-07-28 at 2.06.44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0" t="5078" r="5878" b="7155"/>
          <a:stretch/>
        </p:blipFill>
        <p:spPr>
          <a:xfrm>
            <a:off x="3770086" y="1468828"/>
            <a:ext cx="4651828" cy="355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3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KONTEKSTI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Qytetarët</a:t>
            </a:r>
            <a:r>
              <a:rPr lang="en-US" dirty="0" smtClean="0"/>
              <a:t> </a:t>
            </a:r>
            <a:r>
              <a:rPr lang="en-US" dirty="0" err="1" smtClean="0"/>
              <a:t>tatimpagues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</a:t>
            </a:r>
            <a:r>
              <a:rPr lang="en-US" dirty="0" err="1" smtClean="0"/>
              <a:t>kan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ë</a:t>
            </a:r>
            <a:r>
              <a:rPr lang="en-US" dirty="0" err="1" smtClean="0"/>
              <a:t>nyre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leht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qasshme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kuptuar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ndjekur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shkojn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investimet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shpenzimet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institucionet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E </a:t>
            </a:r>
            <a:r>
              <a:rPr lang="en-US" dirty="0" err="1" smtClean="0"/>
              <a:t>gjith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ë</a:t>
            </a:r>
            <a:r>
              <a:rPr lang="en-US" dirty="0" err="1" smtClean="0"/>
              <a:t>sht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ofrojm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nj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qytetarit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pasqyron</a:t>
            </a:r>
            <a:r>
              <a:rPr lang="en-US" dirty="0" smtClean="0"/>
              <a:t> </a:t>
            </a:r>
            <a:r>
              <a:rPr lang="en-US" dirty="0" err="1" smtClean="0"/>
              <a:t>shpenzimet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ë</a:t>
            </a:r>
            <a:r>
              <a:rPr lang="en-US" dirty="0" err="1" smtClean="0"/>
              <a:t>jn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institucionet</a:t>
            </a:r>
            <a:r>
              <a:rPr lang="en-US" dirty="0" smtClean="0"/>
              <a:t> e </a:t>
            </a:r>
            <a:r>
              <a:rPr lang="en-US" dirty="0" err="1" smtClean="0"/>
              <a:t>shtetit</a:t>
            </a:r>
            <a:r>
              <a:rPr lang="en-US" dirty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koh</a:t>
            </a:r>
            <a:r>
              <a:rPr lang="en-US" dirty="0" err="1" smtClean="0"/>
              <a:t>ë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I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mundësi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qytetari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kontrolloj</a:t>
            </a:r>
            <a:r>
              <a:rPr lang="en-US" dirty="0" smtClean="0"/>
              <a:t> se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taksat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r>
              <a:rPr lang="en-US" dirty="0" err="1" smtClean="0"/>
              <a:t>Informimi</a:t>
            </a:r>
            <a:r>
              <a:rPr lang="en-US" dirty="0" smtClean="0"/>
              <a:t>, </a:t>
            </a:r>
            <a:r>
              <a:rPr lang="en-US" dirty="0" err="1" smtClean="0"/>
              <a:t>transparenca</a:t>
            </a:r>
            <a:r>
              <a:rPr lang="en-US" dirty="0" smtClean="0"/>
              <a:t>, </a:t>
            </a:r>
            <a:r>
              <a:rPr lang="en-US" dirty="0" err="1" smtClean="0"/>
              <a:t>monitorimi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llogaridhënie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qytetarët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shtylla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demokracisë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9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39991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jane </a:t>
            </a:r>
            <a:r>
              <a:rPr lang="en-US" dirty="0" err="1" smtClean="0"/>
              <a:t>marre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http://spending.data.al/sq/treasury/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/>
              <a:t>burim</a:t>
            </a:r>
            <a:r>
              <a:rPr lang="en-US" dirty="0"/>
              <a:t> </a:t>
            </a:r>
            <a:r>
              <a:rPr lang="en-US" dirty="0" err="1" smtClean="0"/>
              <a:t>parësor</a:t>
            </a:r>
            <a:r>
              <a:rPr lang="en-US" dirty="0" smtClean="0"/>
              <a:t> </a:t>
            </a:r>
            <a:r>
              <a:rPr lang="en-US" dirty="0" err="1"/>
              <a:t>Sistemin</a:t>
            </a:r>
            <a:r>
              <a:rPr lang="en-US" dirty="0"/>
              <a:t> e </a:t>
            </a:r>
            <a:r>
              <a:rPr lang="en-US" dirty="0" err="1"/>
              <a:t>Shpenzimeve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Zyrës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Thesarit</a:t>
            </a:r>
            <a:r>
              <a:rPr lang="en-US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Vecoria</a:t>
            </a:r>
            <a:r>
              <a:rPr lang="en-US" dirty="0" smtClean="0"/>
              <a:t> e </a:t>
            </a:r>
            <a:r>
              <a:rPr lang="en-US" dirty="0" err="1" smtClean="0"/>
              <a:t>aplikacionit</a:t>
            </a:r>
            <a:r>
              <a:rPr lang="en-US" dirty="0" smtClean="0"/>
              <a:t> tone </a:t>
            </a:r>
            <a:r>
              <a:rPr lang="en-US" dirty="0" err="1" smtClean="0"/>
              <a:t>qendron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thjeshtesia</a:t>
            </a:r>
            <a:r>
              <a:rPr lang="en-US" dirty="0" smtClean="0"/>
              <a:t> e </a:t>
            </a:r>
            <a:r>
              <a:rPr lang="en-US" dirty="0" err="1" smtClean="0"/>
              <a:t>perdorimit</a:t>
            </a:r>
            <a:r>
              <a:rPr lang="en-US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aplikacion</a:t>
            </a:r>
            <a:r>
              <a:rPr lang="en-US" dirty="0" smtClean="0"/>
              <a:t> I ben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buxhetore</a:t>
            </a:r>
            <a:r>
              <a:rPr lang="en-US" dirty="0" smtClean="0"/>
              <a:t> </a:t>
            </a:r>
            <a:r>
              <a:rPr lang="en-US" dirty="0" err="1" smtClean="0"/>
              <a:t>lehtesisht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lexueshme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Hebrew" charset="-79"/>
                <a:ea typeface="Arial Hebrew" charset="-79"/>
                <a:cs typeface="Arial Hebrew" charset="-79"/>
              </a:rPr>
              <a:t>PRODUKTI 	</a:t>
            </a:r>
            <a:endParaRPr lang="en-US" b="1" dirty="0">
              <a:latin typeface="Arial Hebrew" charset="-79"/>
              <a:ea typeface="Arial Hebrew" charset="-79"/>
              <a:cs typeface="Arial Hebrew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91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340" y="373159"/>
            <a:ext cx="3194633" cy="62117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699" y="373159"/>
            <a:ext cx="3152385" cy="6219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43" y="373159"/>
            <a:ext cx="3276600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353" y="365125"/>
            <a:ext cx="9365799" cy="6085392"/>
          </a:xfrm>
        </p:spPr>
      </p:pic>
    </p:spTree>
    <p:extLst>
      <p:ext uri="{BB962C8B-B14F-4D97-AF65-F5344CB8AC3E}">
        <p14:creationId xmlns:p14="http://schemas.microsoft.com/office/powerpoint/2010/main" val="153236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979" y="492715"/>
            <a:ext cx="8717757" cy="5811838"/>
          </a:xfrm>
        </p:spPr>
      </p:pic>
    </p:spTree>
    <p:extLst>
      <p:ext uri="{BB962C8B-B14F-4D97-AF65-F5344CB8AC3E}">
        <p14:creationId xmlns:p14="http://schemas.microsoft.com/office/powerpoint/2010/main" val="114509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26" y="0"/>
            <a:ext cx="9969547" cy="6646365"/>
          </a:xfrm>
        </p:spPr>
      </p:pic>
    </p:spTree>
    <p:extLst>
      <p:ext uri="{BB962C8B-B14F-4D97-AF65-F5344CB8AC3E}">
        <p14:creationId xmlns:p14="http://schemas.microsoft.com/office/powerpoint/2010/main" val="75136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892" y="191386"/>
            <a:ext cx="9648216" cy="6432144"/>
          </a:xfrm>
        </p:spPr>
      </p:pic>
    </p:spTree>
    <p:extLst>
      <p:ext uri="{BB962C8B-B14F-4D97-AF65-F5344CB8AC3E}">
        <p14:creationId xmlns:p14="http://schemas.microsoft.com/office/powerpoint/2010/main" val="156549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Perfundimi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143</Words>
  <Application>Microsoft Macintosh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Hebrew</vt:lpstr>
      <vt:lpstr>Calibri</vt:lpstr>
      <vt:lpstr>Calibri Light</vt:lpstr>
      <vt:lpstr>Arial</vt:lpstr>
      <vt:lpstr>Office Theme</vt:lpstr>
      <vt:lpstr>TREASURE HUNTERS </vt:lpstr>
      <vt:lpstr>KONTEKSTI </vt:lpstr>
      <vt:lpstr>PRODUKTI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Perfundimi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HUNTERS </dc:title>
  <dc:creator>Blina Meta</dc:creator>
  <cp:lastModifiedBy>Blina Meta</cp:lastModifiedBy>
  <cp:revision>10</cp:revision>
  <dcterms:created xsi:type="dcterms:W3CDTF">2017-03-25T12:25:31Z</dcterms:created>
  <dcterms:modified xsi:type="dcterms:W3CDTF">2017-03-25T14:32:12Z</dcterms:modified>
</cp:coreProperties>
</file>