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7"/>
  </p:notesMasterIdLst>
  <p:sldIdLst>
    <p:sldId id="256" r:id="rId2"/>
    <p:sldId id="257" r:id="rId3"/>
    <p:sldId id="261" r:id="rId4"/>
    <p:sldId id="258" r:id="rId5"/>
    <p:sldId id="259" r:id="rId6"/>
  </p:sldIdLst>
  <p:sldSz cx="9144000" cy="5143500" type="screen16x9"/>
  <p:notesSz cx="6858000" cy="9144000"/>
  <p:embeddedFontLst>
    <p:embeddedFont>
      <p:font typeface="Economica" panose="020B0604020202020204" charset="0"/>
      <p:regular r:id="rId8"/>
      <p:bold r:id="rId9"/>
      <p:italic r:id="rId10"/>
      <p:boldItalic r:id="rId11"/>
    </p:embeddedFont>
    <p:embeddedFont>
      <p:font typeface="Open Sans" panose="020B0604020202020204" charset="0"/>
      <p:regular r:id="rId12"/>
      <p:bold r:id="rId13"/>
      <p:italic r:id="rId14"/>
      <p:boldItalic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2" d="100"/>
          <a:sy n="92" d="100"/>
        </p:scale>
        <p:origin x="75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685722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4012" y="756700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1" name="Shape 11"/>
          <p:cNvSpPr/>
          <p:nvPr/>
        </p:nvSpPr>
        <p:spPr>
          <a:xfrm rot="10800000">
            <a:off x="5318350" y="3266725"/>
            <a:ext cx="1081625" cy="1124950"/>
          </a:xfrm>
          <a:custGeom>
            <a:avLst/>
            <a:gdLst/>
            <a:ahLst/>
            <a:cxnLst/>
            <a:rect l="0" t="0" r="0" b="0"/>
            <a:pathLst>
              <a:path w="43265" h="44998" extrusionOk="0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w="28575" cap="flat" cmpd="sng">
            <a:solidFill>
              <a:schemeClr val="lt2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body" idx="2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body" idx="1"/>
          </p:nvPr>
        </p:nvSpPr>
        <p:spPr>
          <a:xfrm>
            <a:off x="311700" y="1399399"/>
            <a:ext cx="2808000" cy="27849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" name="Shape 44"/>
          <p:cNvSpPr txBox="1">
            <a:spLocks noGrp="1"/>
          </p:cNvSpPr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574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>
                <a:solidFill>
                  <a:schemeClr val="lt1"/>
                </a:solidFill>
              </a:rPr>
              <a:t>‹#›</a:t>
            </a:fld>
            <a:endParaRPr lang="en-GB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160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-GB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pen Sans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pen Sans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-GB"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rPr>
              <a:t>‹#›</a:t>
            </a:fld>
            <a:endParaRPr lang="en-GB" sz="1000">
              <a:solidFill>
                <a:schemeClr val="dk1"/>
              </a:solidFill>
              <a:latin typeface="Economica"/>
              <a:ea typeface="Economica"/>
              <a:cs typeface="Economica"/>
              <a:sym typeface="Economica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ctrTitle"/>
          </p:nvPr>
        </p:nvSpPr>
        <p:spPr>
          <a:xfrm>
            <a:off x="3276737" y="2407698"/>
            <a:ext cx="3079800" cy="19161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r>
              <a:rPr lang="en-GB" sz="2400" b="1" dirty="0">
                <a:latin typeface="Arial"/>
                <a:ea typeface="Arial"/>
                <a:cs typeface="Arial"/>
                <a:sym typeface="Arial"/>
              </a:rPr>
              <a:t>INFORMOHU </a:t>
            </a:r>
            <a:r>
              <a:rPr lang="en-GB" sz="2400" b="1" dirty="0" smtClean="0">
                <a:latin typeface="Arial"/>
                <a:ea typeface="Arial"/>
                <a:cs typeface="Arial"/>
                <a:sym typeface="Arial"/>
              </a:rPr>
              <a:t>LEHTË RRETH </a:t>
            </a:r>
            <a:r>
              <a:rPr lang="en-GB" sz="2400" b="1" dirty="0">
                <a:latin typeface="Arial"/>
                <a:ea typeface="Arial"/>
                <a:cs typeface="Arial"/>
                <a:sym typeface="Arial"/>
              </a:rPr>
              <a:t>PROKURORIMEVE  NË VENDODHJEN TËNDE</a:t>
            </a:r>
          </a:p>
        </p:txBody>
      </p:sp>
      <p:pic>
        <p:nvPicPr>
          <p:cNvPr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50" y="4342975"/>
            <a:ext cx="1426011" cy="7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 rotWithShape="1">
          <a:blip r:embed="rId4">
            <a:alphaModFix/>
          </a:blip>
          <a:srcRect t="18300"/>
          <a:stretch/>
        </p:blipFill>
        <p:spPr>
          <a:xfrm>
            <a:off x="8165375" y="4323787"/>
            <a:ext cx="863693" cy="73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17506444_860034317467750_643451202_n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757" r="15292" b="21524"/>
          <a:stretch/>
        </p:blipFill>
        <p:spPr bwMode="auto">
          <a:xfrm>
            <a:off x="2805257" y="872837"/>
            <a:ext cx="1787524" cy="930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subTitle" idx="1"/>
          </p:nvPr>
        </p:nvSpPr>
        <p:spPr>
          <a:xfrm>
            <a:off x="2986400" y="828095"/>
            <a:ext cx="2905245" cy="1353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algn="l"/>
            <a:r>
              <a:rPr lang="en-US" dirty="0" err="1">
                <a:latin typeface="+mj-lt"/>
              </a:rPr>
              <a:t>Synimi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jonë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është</a:t>
            </a:r>
            <a:r>
              <a:rPr lang="en-US" dirty="0">
                <a:latin typeface="+mj-lt"/>
              </a:rPr>
              <a:t>  </a:t>
            </a:r>
            <a:r>
              <a:rPr lang="en-US" dirty="0" err="1">
                <a:latin typeface="+mj-lt"/>
              </a:rPr>
              <a:t>për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bërë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dhënat</a:t>
            </a:r>
            <a:r>
              <a:rPr lang="en-US" dirty="0">
                <a:latin typeface="+mj-lt"/>
              </a:rPr>
              <a:t> e </a:t>
            </a:r>
            <a:r>
              <a:rPr lang="en-US" dirty="0" err="1">
                <a:latin typeface="+mj-lt"/>
              </a:rPr>
              <a:t>prokurorimeve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publike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më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lexueshme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nga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qytetari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i</a:t>
            </a:r>
            <a:r>
              <a:rPr lang="en-US" dirty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thjeshtë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nëpërmjet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vizualizimit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në</a:t>
            </a:r>
            <a:r>
              <a:rPr lang="en-US" dirty="0" smtClean="0">
                <a:latin typeface="+mj-lt"/>
              </a:rPr>
              <a:t> </a:t>
            </a:r>
            <a:r>
              <a:rPr lang="en-US" dirty="0" err="1" smtClean="0">
                <a:latin typeface="+mj-lt"/>
              </a:rPr>
              <a:t>aplikacion</a:t>
            </a:r>
            <a:r>
              <a:rPr lang="en-US" dirty="0" smtClean="0">
                <a:latin typeface="+mj-lt"/>
              </a:rPr>
              <a:t>. </a:t>
            </a:r>
            <a:endParaRPr lang="en-US" sz="2400" dirty="0">
              <a:latin typeface="+mj-lt"/>
            </a:endParaRPr>
          </a:p>
          <a:p>
            <a:pPr algn="l"/>
            <a:r>
              <a:rPr lang="en-US" dirty="0" err="1">
                <a:latin typeface="+mj-lt"/>
              </a:rPr>
              <a:t>Të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aksesueshme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dhe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kuptueshme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për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të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gjithë</a:t>
            </a:r>
            <a:r>
              <a:rPr lang="en-US" dirty="0">
                <a:latin typeface="+mj-lt"/>
              </a:rPr>
              <a:t> </a:t>
            </a:r>
            <a:r>
              <a:rPr lang="en-US" dirty="0" err="1">
                <a:latin typeface="+mj-lt"/>
              </a:rPr>
              <a:t>popullatën</a:t>
            </a:r>
            <a:r>
              <a:rPr lang="en-US" dirty="0">
                <a:latin typeface="+mj-lt"/>
              </a:rPr>
              <a:t>.</a:t>
            </a:r>
            <a:endParaRPr lang="en-US" sz="2400" dirty="0">
              <a:latin typeface="+mj-lt"/>
            </a:endParaRPr>
          </a:p>
          <a:p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endParaRPr sz="2400" dirty="0">
              <a:latin typeface="+mj-lt"/>
              <a:ea typeface="Arial"/>
              <a:cs typeface="Arial"/>
              <a:sym typeface="Arial"/>
            </a:endParaRPr>
          </a:p>
          <a:p>
            <a:pPr lvl="0" algn="l">
              <a:spcBef>
                <a:spcPts val="0"/>
              </a:spcBef>
              <a:buNone/>
            </a:pPr>
            <a:endParaRPr sz="2400"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" name="Shape 71" descr="17499635_10212397350479216_147134592_o.png"/>
          <p:cNvPicPr preferRelativeResize="0"/>
          <p:nvPr/>
        </p:nvPicPr>
        <p:blipFill rotWithShape="1">
          <a:blip r:embed="rId3">
            <a:alphaModFix/>
          </a:blip>
          <a:srcRect l="6527" t="-1641" r="52342" b="17010"/>
          <a:stretch/>
        </p:blipFill>
        <p:spPr>
          <a:xfrm>
            <a:off x="0" y="2059319"/>
            <a:ext cx="2891323" cy="2657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Shape 72" descr="17499635_10212397350479216_147134592_o.png"/>
          <p:cNvPicPr preferRelativeResize="0"/>
          <p:nvPr/>
        </p:nvPicPr>
        <p:blipFill rotWithShape="1">
          <a:blip r:embed="rId3">
            <a:alphaModFix/>
          </a:blip>
          <a:srcRect l="51940" t="15469" r="10004"/>
          <a:stretch/>
        </p:blipFill>
        <p:spPr>
          <a:xfrm>
            <a:off x="5993749" y="53984"/>
            <a:ext cx="3150251" cy="2657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ctrTitle"/>
          </p:nvPr>
        </p:nvSpPr>
        <p:spPr>
          <a:xfrm>
            <a:off x="3044700" y="1444255"/>
            <a:ext cx="3054600" cy="15371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subTitle" idx="1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79" name="Shape 79" descr="17500491_10210649378765341_1491939706_o.png"/>
          <p:cNvPicPr preferRelativeResize="0"/>
          <p:nvPr/>
        </p:nvPicPr>
        <p:blipFill rotWithShape="1">
          <a:blip r:embed="rId3">
            <a:alphaModFix/>
          </a:blip>
          <a:srcRect l="19257" t="9086" b="5596"/>
          <a:stretch/>
        </p:blipFill>
        <p:spPr>
          <a:xfrm>
            <a:off x="268450" y="594774"/>
            <a:ext cx="8545350" cy="4256626"/>
          </a:xfrm>
          <a:prstGeom prst="rect">
            <a:avLst/>
          </a:prstGeom>
          <a:noFill/>
          <a:ln>
            <a:noFill/>
          </a:ln>
        </p:spPr>
      </p:pic>
      <p:sp>
        <p:nvSpPr>
          <p:cNvPr id="80" name="Shape 80"/>
          <p:cNvSpPr txBox="1"/>
          <p:nvPr/>
        </p:nvSpPr>
        <p:spPr>
          <a:xfrm>
            <a:off x="-1360425" y="-369950"/>
            <a:ext cx="6099300" cy="1309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 rtl="0">
              <a:spcBef>
                <a:spcPts val="0"/>
              </a:spcBef>
              <a:buNone/>
            </a:pPr>
            <a:r>
              <a:rPr lang="en-GB" sz="3600" b="1">
                <a:solidFill>
                  <a:schemeClr val="dk1"/>
                </a:solidFill>
              </a:rPr>
              <a:t>Pamja e aplikacionit</a:t>
            </a:r>
          </a:p>
        </p:txBody>
      </p:sp>
    </p:spTree>
    <p:extLst>
      <p:ext uri="{BB962C8B-B14F-4D97-AF65-F5344CB8AC3E}">
        <p14:creationId xmlns:p14="http://schemas.microsoft.com/office/powerpoint/2010/main" val="40369760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827481" y="855517"/>
            <a:ext cx="3532909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en-US" sz="1800" dirty="0" smtClean="0">
                <a:latin typeface="Arial" panose="020B0604020202020204" pitchFamily="34" charset="0"/>
              </a:rPr>
              <a:t>1</a:t>
            </a:r>
            <a:r>
              <a:rPr lang="en-US" sz="1800" dirty="0">
                <a:latin typeface="Arial" panose="020B0604020202020204" pitchFamily="34" charset="0"/>
              </a:rPr>
              <a:t>. </a:t>
            </a:r>
            <a:r>
              <a:rPr lang="en-US" sz="1800" dirty="0" err="1">
                <a:latin typeface="Arial" panose="020B0604020202020204" pitchFamily="34" charset="0"/>
              </a:rPr>
              <a:t>Zgjerimi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Aplikimit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për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kategori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tjera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dhënave</a:t>
            </a:r>
            <a:endParaRPr lang="en-US" sz="1800" dirty="0"/>
          </a:p>
          <a:p>
            <a:pPr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</a:rPr>
              <a:t>2. </a:t>
            </a:r>
            <a:r>
              <a:rPr lang="en-US" sz="1800" dirty="0" err="1">
                <a:latin typeface="Arial" panose="020B0604020202020204" pitchFamily="34" charset="0"/>
              </a:rPr>
              <a:t>Krijimi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komunitetit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kontribuesve</a:t>
            </a:r>
            <a:r>
              <a:rPr lang="en-US" sz="1800" dirty="0">
                <a:latin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</a:rPr>
              <a:t>informacion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dhe</a:t>
            </a:r>
            <a:r>
              <a:rPr lang="en-US" sz="1800" dirty="0">
                <a:latin typeface="Arial" panose="020B0604020202020204" pitchFamily="34" charset="0"/>
              </a:rPr>
              <a:t> feedback</a:t>
            </a:r>
            <a:endParaRPr lang="en-US" sz="1800" dirty="0"/>
          </a:p>
          <a:p>
            <a:pPr>
              <a:spcAft>
                <a:spcPts val="800"/>
              </a:spcAft>
            </a:pPr>
            <a:r>
              <a:rPr lang="en-US" sz="1800" dirty="0">
                <a:latin typeface="Arial" panose="020B0604020202020204" pitchFamily="34" charset="0"/>
              </a:rPr>
              <a:t>3. </a:t>
            </a:r>
            <a:r>
              <a:rPr lang="en-US" sz="1800" dirty="0" err="1">
                <a:latin typeface="Arial" panose="020B0604020202020204" pitchFamily="34" charset="0"/>
              </a:rPr>
              <a:t>Hartimi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një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manuali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përdorimi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të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dhënave</a:t>
            </a:r>
            <a:r>
              <a:rPr lang="en-US" sz="1800" dirty="0">
                <a:latin typeface="Arial" panose="020B0604020202020204" pitchFamily="34" charset="0"/>
              </a:rPr>
              <a:t> / </a:t>
            </a:r>
            <a:r>
              <a:rPr lang="en-US" sz="1800" dirty="0" err="1">
                <a:latin typeface="Arial" panose="020B0604020202020204" pitchFamily="34" charset="0"/>
              </a:rPr>
              <a:t>doracak</a:t>
            </a:r>
            <a:endParaRPr lang="en-US" sz="1800" dirty="0"/>
          </a:p>
          <a:p>
            <a:r>
              <a:rPr lang="en-US" sz="1800" dirty="0">
                <a:latin typeface="Arial" panose="020B0604020202020204" pitchFamily="34" charset="0"/>
              </a:rPr>
              <a:t>4.Installimi </a:t>
            </a:r>
            <a:r>
              <a:rPr lang="en-US" sz="1800" dirty="0" err="1">
                <a:latin typeface="Arial" panose="020B0604020202020204" pitchFamily="34" charset="0"/>
              </a:rPr>
              <a:t>i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Ekraneve</a:t>
            </a:r>
            <a:r>
              <a:rPr lang="en-US" sz="1800" dirty="0">
                <a:latin typeface="Arial" panose="020B0604020202020204" pitchFamily="34" charset="0"/>
              </a:rPr>
              <a:t> me </a:t>
            </a:r>
            <a:r>
              <a:rPr lang="en-US" sz="1800" dirty="0" err="1">
                <a:latin typeface="Arial" panose="020B0604020202020204" pitchFamily="34" charset="0"/>
              </a:rPr>
              <a:t>prekje</a:t>
            </a:r>
            <a:r>
              <a:rPr lang="en-US" sz="1800" dirty="0">
                <a:latin typeface="Arial" panose="020B0604020202020204" pitchFamily="34" charset="0"/>
              </a:rPr>
              <a:t> ne </a:t>
            </a:r>
            <a:r>
              <a:rPr lang="en-US" sz="1800" dirty="0" err="1">
                <a:latin typeface="Arial" panose="020B0604020202020204" pitchFamily="34" charset="0"/>
              </a:rPr>
              <a:t>zonat</a:t>
            </a:r>
            <a:r>
              <a:rPr lang="en-US" sz="1800" dirty="0">
                <a:latin typeface="Arial" panose="020B0604020202020204" pitchFamily="34" charset="0"/>
              </a:rPr>
              <a:t> </a:t>
            </a:r>
            <a:r>
              <a:rPr lang="en-US" sz="1800" dirty="0" err="1">
                <a:latin typeface="Arial" panose="020B0604020202020204" pitchFamily="34" charset="0"/>
              </a:rPr>
              <a:t>rurale</a:t>
            </a:r>
            <a:endParaRPr lang="en-US" sz="1800" dirty="0"/>
          </a:p>
          <a:p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14300" y="-1089309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b="1" dirty="0" err="1">
                <a:latin typeface="Arial" panose="020B0604020202020204" pitchFamily="34" charset="0"/>
              </a:rPr>
              <a:t>Hapa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të</a:t>
            </a:r>
            <a:r>
              <a:rPr lang="en-US" sz="3600" b="1" dirty="0">
                <a:latin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</a:rPr>
              <a:t>Mëtejshëm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>
            <a:spLocks noGrp="1"/>
          </p:cNvSpPr>
          <p:nvPr>
            <p:ph type="title"/>
          </p:nvPr>
        </p:nvSpPr>
        <p:spPr>
          <a:xfrm>
            <a:off x="139975" y="-97025"/>
            <a:ext cx="8520600" cy="8313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GB" sz="3600" b="1">
                <a:latin typeface="Arial"/>
                <a:ea typeface="Arial"/>
                <a:cs typeface="Arial"/>
                <a:sym typeface="Arial"/>
              </a:rPr>
              <a:t>Skuadra</a:t>
            </a:r>
          </a:p>
        </p:txBody>
      </p:sp>
      <p:pic>
        <p:nvPicPr>
          <p:cNvPr id="83" name="Shape 83" descr="ferid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261150" y="831300"/>
            <a:ext cx="1143900" cy="11421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4" name="Shape 84" descr="jusildi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1299" y="3065050"/>
            <a:ext cx="1143600" cy="13014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85" name="Shape 85" descr="anxhela.jpg"/>
          <p:cNvPicPr preferRelativeResize="0"/>
          <p:nvPr/>
        </p:nvPicPr>
        <p:blipFill rotWithShape="1">
          <a:blip r:embed="rId5">
            <a:alphaModFix/>
          </a:blip>
          <a:srcRect l="15455" t="20948" r="7496"/>
          <a:stretch/>
        </p:blipFill>
        <p:spPr>
          <a:xfrm>
            <a:off x="4973075" y="831300"/>
            <a:ext cx="1206600" cy="11763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87" name="Shape 87"/>
          <p:cNvSpPr txBox="1">
            <a:spLocks noGrp="1"/>
          </p:cNvSpPr>
          <p:nvPr>
            <p:ph type="subTitle" idx="4294967295"/>
          </p:nvPr>
        </p:nvSpPr>
        <p:spPr>
          <a:xfrm>
            <a:off x="1589225" y="831300"/>
            <a:ext cx="33837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Feride Adili - Programuese e aplikacionit</a:t>
            </a:r>
          </a:p>
        </p:txBody>
      </p:sp>
      <p:sp>
        <p:nvSpPr>
          <p:cNvPr id="88" name="Shape 88"/>
          <p:cNvSpPr txBox="1">
            <a:spLocks noGrp="1"/>
          </p:cNvSpPr>
          <p:nvPr>
            <p:ph type="subTitle" idx="4294967295"/>
          </p:nvPr>
        </p:nvSpPr>
        <p:spPr>
          <a:xfrm>
            <a:off x="1589225" y="3065055"/>
            <a:ext cx="30546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Jusild Kadri - Programues i aplikacionit</a:t>
            </a:r>
          </a:p>
        </p:txBody>
      </p:sp>
      <p:sp>
        <p:nvSpPr>
          <p:cNvPr id="89" name="Shape 89"/>
          <p:cNvSpPr txBox="1">
            <a:spLocks noGrp="1"/>
          </p:cNvSpPr>
          <p:nvPr>
            <p:ph type="subTitle" idx="4294967295"/>
          </p:nvPr>
        </p:nvSpPr>
        <p:spPr>
          <a:xfrm>
            <a:off x="6179575" y="831300"/>
            <a:ext cx="29109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>
                <a:latin typeface="Arial"/>
                <a:ea typeface="Arial"/>
                <a:cs typeface="Arial"/>
                <a:sym typeface="Arial"/>
              </a:rPr>
              <a:t>Anxhela Bruçi -  Marketing dhe komunikimi me komunitetin</a:t>
            </a:r>
          </a:p>
        </p:txBody>
      </p:sp>
      <p:sp>
        <p:nvSpPr>
          <p:cNvPr id="90" name="Shape 90"/>
          <p:cNvSpPr txBox="1">
            <a:spLocks noGrp="1"/>
          </p:cNvSpPr>
          <p:nvPr>
            <p:ph type="subTitle" idx="4294967295"/>
          </p:nvPr>
        </p:nvSpPr>
        <p:spPr>
          <a:xfrm>
            <a:off x="6217825" y="3211636"/>
            <a:ext cx="2834400" cy="701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GB" dirty="0">
                <a:latin typeface="Arial"/>
                <a:ea typeface="Arial"/>
                <a:cs typeface="Arial"/>
                <a:sym typeface="Arial"/>
              </a:rPr>
              <a:t>Ana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Zacharian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-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Koordinatore</a:t>
            </a:r>
            <a:r>
              <a:rPr lang="en-GB" dirty="0">
                <a:latin typeface="Arial"/>
                <a:ea typeface="Arial"/>
                <a:cs typeface="Arial"/>
                <a:sym typeface="Arial"/>
              </a:rPr>
              <a:t> e </a:t>
            </a:r>
            <a:r>
              <a:rPr lang="en-GB" dirty="0" err="1">
                <a:latin typeface="Arial"/>
                <a:ea typeface="Arial"/>
                <a:cs typeface="Arial"/>
                <a:sym typeface="Arial"/>
              </a:rPr>
              <a:t>aplikacionit</a:t>
            </a:r>
            <a:endParaRPr lang="en-GB" dirty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5" name="Rectangle 4"/>
          <p:cNvSpPr/>
          <p:nvPr/>
        </p:nvSpPr>
        <p:spPr>
          <a:xfrm>
            <a:off x="4454820" y="2417862"/>
            <a:ext cx="23436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872993" y="3112500"/>
            <a:ext cx="1306582" cy="1306582"/>
          </a:xfrm>
          <a:prstGeom prst="ellipse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607D8B"/>
      </a:accent3>
      <a:accent4>
        <a:srgbClr val="78909C"/>
      </a:accent4>
      <a:accent5>
        <a:srgbClr val="57BB8A"/>
      </a:accent5>
      <a:accent6>
        <a:srgbClr val="DCE755"/>
      </a:accent6>
      <a:hlink>
        <a:srgbClr val="57BB8A"/>
      </a:hlink>
      <a:folHlink>
        <a:srgbClr val="57BB8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82</Words>
  <Application>Microsoft Office PowerPoint</Application>
  <PresentationFormat>On-screen Show (16:9)</PresentationFormat>
  <Paragraphs>18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Economica</vt:lpstr>
      <vt:lpstr>Open Sans</vt:lpstr>
      <vt:lpstr>luxe</vt:lpstr>
      <vt:lpstr>INFORMOHU LEHTË RRETH PROKURORIMEVE  NË VENDODHJEN TËNDE</vt:lpstr>
      <vt:lpstr>PowerPoint Presentation</vt:lpstr>
      <vt:lpstr>PowerPoint Presentation</vt:lpstr>
      <vt:lpstr>PowerPoint Presentation</vt:lpstr>
      <vt:lpstr>Skuadra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INFORMOHU RRETH PROKURORIMEVE  NË VENDODHJEN TËNDE</dc:title>
  <cp:lastModifiedBy>Perdorues</cp:lastModifiedBy>
  <cp:revision>9</cp:revision>
  <dcterms:modified xsi:type="dcterms:W3CDTF">2017-03-25T14:46:25Z</dcterms:modified>
</cp:coreProperties>
</file>